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714" r:id="rId14"/>
  </p:sldMasterIdLst>
  <p:notesMasterIdLst>
    <p:notesMasterId r:id="rId16"/>
  </p:notesMasterIdLst>
  <p:sldIdLst>
    <p:sldId id="256" r:id="rId18"/>
    <p:sldId id="257" r:id="rId19"/>
    <p:sldId id="262" r:id="rId20"/>
    <p:sldId id="258" r:id="rId21"/>
    <p:sldId id="259" r:id="rId22"/>
    <p:sldId id="260" r:id="rId23"/>
    <p:sldId id="265" r:id="rId25"/>
    <p:sldId id="266" r:id="rId26"/>
    <p:sldId id="261" r:id="rId27"/>
    <p:sldId id="263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>
    <p:restoredLeft sz="14995" autoAdjust="0"/>
    <p:restoredTop sz="94660"/>
  </p:normalViewPr>
  <p:slideViewPr>
    <p:cSldViewPr snapToGrid="0" snapToObjects="1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4" Type="http://schemas.openxmlformats.org/officeDocument/2006/relationships/slideMaster" Target="slideMasters/slideMaster1.xml"></Relationship><Relationship Id="rId15" Type="http://schemas.openxmlformats.org/officeDocument/2006/relationships/theme" Target="theme/theme1.xml"></Relationship><Relationship Id="rId16" Type="http://schemas.openxmlformats.org/officeDocument/2006/relationships/notesMaster" Target="notesMasters/notesMaster1.xml"></Relationship><Relationship Id="rId18" Type="http://schemas.openxmlformats.org/officeDocument/2006/relationships/slide" Target="slides/slide1.xml"></Relationship><Relationship Id="rId19" Type="http://schemas.openxmlformats.org/officeDocument/2006/relationships/slide" Target="slides/slide2.xml"></Relationship><Relationship Id="rId20" Type="http://schemas.openxmlformats.org/officeDocument/2006/relationships/slide" Target="slides/slide3.xml"></Relationship><Relationship Id="rId21" Type="http://schemas.openxmlformats.org/officeDocument/2006/relationships/slide" Target="slides/slide4.xml"></Relationship><Relationship Id="rId22" Type="http://schemas.openxmlformats.org/officeDocument/2006/relationships/slide" Target="slides/slide5.xml"></Relationship><Relationship Id="rId23" Type="http://schemas.openxmlformats.org/officeDocument/2006/relationships/slide" Target="slides/slide6.xml"></Relationship><Relationship Id="rId25" Type="http://schemas.openxmlformats.org/officeDocument/2006/relationships/slide" Target="slides/slide7.xml"></Relationship><Relationship Id="rId26" Type="http://schemas.openxmlformats.org/officeDocument/2006/relationships/slide" Target="slides/slide8.xml"></Relationship><Relationship Id="rId27" Type="http://schemas.openxmlformats.org/officeDocument/2006/relationships/slide" Target="slides/slide9.xml"></Relationship><Relationship Id="rId28" Type="http://schemas.openxmlformats.org/officeDocument/2006/relationships/slide" Target="slides/slide10.xml"></Relationship><Relationship Id="rId29" Type="http://schemas.openxmlformats.org/officeDocument/2006/relationships/viewProps" Target="viewProps.xml"></Relationship><Relationship Id="rId30" Type="http://schemas.openxmlformats.org/officeDocument/2006/relationships/presProps" Target="presProps.xml"></Relationship></Relationships>
</file>

<file path=ppt/media/image1.jpe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AEB7E6-C39F-4C7E-A322-A70811C02710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4FA8B8-9CF0-4E5F-AD52-B0836C91BF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3993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6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6.xml"></Relationship></Relationship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FA8B8-9CF0-4E5F-AD52-B0836C91BFF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1844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/>
          <a:lstStyle>
            <a:lvl1pPr algn="l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575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483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316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157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857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905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556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650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682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66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6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954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spc="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200" spc="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200" spc="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59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06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7" r:id="rId12"/>
  </p:sldLayoutIdLst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400" b="1" i="0" kern="1200" spc="1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 spc="6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6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 spc="6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6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6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image" Target="../media/image1.jpeg"></Relationship><Relationship Id="rId3" Type="http://schemas.openxmlformats.org/officeDocument/2006/relationships/slideLayout" Target="../slideLayouts/slideLayout1.xml"></Relationship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?>
<Relationships xmlns="http://schemas.openxmlformats.org/package/2006/relationships"><Relationship Id="rId3" Type="http://schemas.openxmlformats.org/officeDocument/2006/relationships/image" Target="../media/image8.png"></Relationship><Relationship Id="rId2" Type="http://schemas.openxmlformats.org/officeDocument/2006/relationships/notesSlide" Target="../notesSlides/notesSlide6.xml"></Relationship><Relationship Id="rId1" Type="http://schemas.openxmlformats.org/officeDocument/2006/relationships/slideLayout" Target="../slideLayouts/slideLayout2.xml"></Relationship><Relationship Id="rId4" Type="http://schemas.openxmlformats.org/officeDocument/2006/relationships/image" Target="../media/image3.png"></Relationship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2CFBC99-FB8F-41F7-A81D-A5288D688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7F34B2-1D8E-F47B-7291-A2DD44A715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709" r="-1" b="-1"/>
          <a:stretch/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EF86BFA-9133-4F6B-98BE-1CBB87EB6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540" y="3666489"/>
            <a:ext cx="12189460" cy="3192145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sz="3000" b="0"/>
              <a:t>https://github.com/choiyongwoo1/MIT-APP</a:t>
            </a:r>
            <a:endParaRPr lang="ko-KR" altLang="en-US" sz="3000" b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6E8C66A-7AE1-DD2F-80A9-8E88A95F19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6535" y="2334895"/>
            <a:ext cx="4130675" cy="755650"/>
          </a:xfrm>
        </p:spPr>
        <p:txBody>
          <a:bodyPr anchor="b">
            <a:noAutofit/>
          </a:bodyPr>
          <a:lstStyle/>
          <a:p>
            <a:r>
              <a:rPr lang="en-US" altLang="ko-KR" sz="8000" dirty="0"/>
              <a:t>IOT </a:t>
            </a:r>
            <a:r>
              <a:rPr lang="ko-KR" altLang="en-US" sz="8000" dirty="0"/>
              <a:t>응용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FA044D6-F01E-4DC9-046A-7361EC2E75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95825" y="3227705"/>
            <a:ext cx="2793365" cy="1391285"/>
          </a:xfrm>
        </p:spPr>
        <p:txBody>
          <a:bodyPr>
            <a:noAutofit/>
          </a:bodyPr>
          <a:lstStyle/>
          <a:p>
            <a:r>
              <a:rPr lang="en-US" altLang="ko-KR" sz="3000" dirty="0"/>
              <a:t>    42015060</a:t>
            </a:r>
          </a:p>
          <a:p>
            <a:r>
              <a:rPr lang="en-US" altLang="ko-KR" sz="3000" dirty="0"/>
              <a:t>        </a:t>
            </a:r>
            <a:r>
              <a:rPr lang="ko-KR" altLang="en-US" sz="3000" dirty="0"/>
              <a:t>최용우</a:t>
            </a:r>
          </a:p>
        </p:txBody>
      </p:sp>
    </p:spTree>
    <p:extLst>
      <p:ext uri="{BB962C8B-B14F-4D97-AF65-F5344CB8AC3E}">
        <p14:creationId xmlns:p14="http://schemas.microsoft.com/office/powerpoint/2010/main" val="4085654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F258609-1742-DAF1-E2F6-D5908A06CA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000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4083044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7718681-A12E-49D6-9925-DD7C68176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BD77573-9EF2-4C35-8285-A1CF6FBB0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5511704" cy="6858000"/>
          </a:xfrm>
          <a:custGeom>
            <a:avLst/>
            <a:gdLst>
              <a:gd name="connsiteX0" fmla="*/ 5511704 w 5511704"/>
              <a:gd name="connsiteY0" fmla="*/ 0 h 6886576"/>
              <a:gd name="connsiteX1" fmla="*/ 1008599 w 5511704"/>
              <a:gd name="connsiteY1" fmla="*/ 0 h 6886576"/>
              <a:gd name="connsiteX2" fmla="*/ 1310975 w 5511704"/>
              <a:gd name="connsiteY2" fmla="*/ 110728 h 6886576"/>
              <a:gd name="connsiteX3" fmla="*/ 1267362 w 5511704"/>
              <a:gd name="connsiteY3" fmla="*/ 135731 h 6886576"/>
              <a:gd name="connsiteX4" fmla="*/ 1005692 w 5511704"/>
              <a:gd name="connsiteY4" fmla="*/ 71437 h 6886576"/>
              <a:gd name="connsiteX5" fmla="*/ 953358 w 5511704"/>
              <a:gd name="connsiteY5" fmla="*/ 89297 h 6886576"/>
              <a:gd name="connsiteX6" fmla="*/ 979525 w 5511704"/>
              <a:gd name="connsiteY6" fmla="*/ 164307 h 6886576"/>
              <a:gd name="connsiteX7" fmla="*/ 1092915 w 5511704"/>
              <a:gd name="connsiteY7" fmla="*/ 192882 h 6886576"/>
              <a:gd name="connsiteX8" fmla="*/ 1270270 w 5511704"/>
              <a:gd name="connsiteY8" fmla="*/ 375047 h 6886576"/>
              <a:gd name="connsiteX9" fmla="*/ 1002784 w 5511704"/>
              <a:gd name="connsiteY9" fmla="*/ 353615 h 6886576"/>
              <a:gd name="connsiteX10" fmla="*/ 956265 w 5511704"/>
              <a:gd name="connsiteY10" fmla="*/ 396479 h 6886576"/>
              <a:gd name="connsiteX11" fmla="*/ 938820 w 5511704"/>
              <a:gd name="connsiteY11" fmla="*/ 453629 h 6886576"/>
              <a:gd name="connsiteX12" fmla="*/ 860319 w 5511704"/>
              <a:gd name="connsiteY12" fmla="*/ 360759 h 6886576"/>
              <a:gd name="connsiteX13" fmla="*/ 793447 w 5511704"/>
              <a:gd name="connsiteY13" fmla="*/ 335757 h 6886576"/>
              <a:gd name="connsiteX14" fmla="*/ 773095 w 5511704"/>
              <a:gd name="connsiteY14" fmla="*/ 417910 h 6886576"/>
              <a:gd name="connsiteX15" fmla="*/ 834151 w 5511704"/>
              <a:gd name="connsiteY15" fmla="*/ 507206 h 6886576"/>
              <a:gd name="connsiteX16" fmla="*/ 996969 w 5511704"/>
              <a:gd name="connsiteY16" fmla="*/ 560785 h 6886576"/>
              <a:gd name="connsiteX17" fmla="*/ 822522 w 5511704"/>
              <a:gd name="connsiteY17" fmla="*/ 560785 h 6886576"/>
              <a:gd name="connsiteX18" fmla="*/ 621908 w 5511704"/>
              <a:gd name="connsiteY18" fmla="*/ 525066 h 6886576"/>
              <a:gd name="connsiteX19" fmla="*/ 409664 w 5511704"/>
              <a:gd name="connsiteY19" fmla="*/ 535781 h 6886576"/>
              <a:gd name="connsiteX20" fmla="*/ 209049 w 5511704"/>
              <a:gd name="connsiteY20" fmla="*/ 464344 h 6886576"/>
              <a:gd name="connsiteX21" fmla="*/ 5527 w 5511704"/>
              <a:gd name="connsiteY21" fmla="*/ 467916 h 6886576"/>
              <a:gd name="connsiteX22" fmla="*/ 906838 w 5511704"/>
              <a:gd name="connsiteY22" fmla="*/ 914400 h 6886576"/>
              <a:gd name="connsiteX23" fmla="*/ 863226 w 5511704"/>
              <a:gd name="connsiteY23" fmla="*/ 925116 h 6886576"/>
              <a:gd name="connsiteX24" fmla="*/ 805077 w 5511704"/>
              <a:gd name="connsiteY24" fmla="*/ 953691 h 6886576"/>
              <a:gd name="connsiteX25" fmla="*/ 848689 w 5511704"/>
              <a:gd name="connsiteY25" fmla="*/ 1010841 h 6886576"/>
              <a:gd name="connsiteX26" fmla="*/ 1084193 w 5511704"/>
              <a:gd name="connsiteY26" fmla="*/ 1117997 h 6886576"/>
              <a:gd name="connsiteX27" fmla="*/ 1142342 w 5511704"/>
              <a:gd name="connsiteY27" fmla="*/ 1225153 h 6886576"/>
              <a:gd name="connsiteX28" fmla="*/ 1069655 w 5511704"/>
              <a:gd name="connsiteY28" fmla="*/ 1214438 h 6886576"/>
              <a:gd name="connsiteX29" fmla="*/ 1005692 w 5511704"/>
              <a:gd name="connsiteY29" fmla="*/ 1235869 h 6886576"/>
              <a:gd name="connsiteX30" fmla="*/ 1031858 w 5511704"/>
              <a:gd name="connsiteY30" fmla="*/ 1371600 h 6886576"/>
              <a:gd name="connsiteX31" fmla="*/ 1366216 w 5511704"/>
              <a:gd name="connsiteY31" fmla="*/ 1546622 h 6886576"/>
              <a:gd name="connsiteX32" fmla="*/ 1395290 w 5511704"/>
              <a:gd name="connsiteY32" fmla="*/ 1603772 h 6886576"/>
              <a:gd name="connsiteX33" fmla="*/ 1354586 w 5511704"/>
              <a:gd name="connsiteY33" fmla="*/ 1643063 h 6886576"/>
              <a:gd name="connsiteX34" fmla="*/ 1247011 w 5511704"/>
              <a:gd name="connsiteY34" fmla="*/ 1664494 h 6886576"/>
              <a:gd name="connsiteX35" fmla="*/ 1398198 w 5511704"/>
              <a:gd name="connsiteY35" fmla="*/ 1857375 h 6886576"/>
              <a:gd name="connsiteX36" fmla="*/ 1453440 w 5511704"/>
              <a:gd name="connsiteY36" fmla="*/ 1910954 h 6886576"/>
              <a:gd name="connsiteX37" fmla="*/ 1549386 w 5511704"/>
              <a:gd name="connsiteY37" fmla="*/ 1993106 h 6886576"/>
              <a:gd name="connsiteX38" fmla="*/ 1549386 w 5511704"/>
              <a:gd name="connsiteY38" fmla="*/ 2021681 h 6886576"/>
              <a:gd name="connsiteX39" fmla="*/ 1421458 w 5511704"/>
              <a:gd name="connsiteY39" fmla="*/ 2110978 h 6886576"/>
              <a:gd name="connsiteX40" fmla="*/ 1188861 w 5511704"/>
              <a:gd name="connsiteY40" fmla="*/ 2085976 h 6886576"/>
              <a:gd name="connsiteX41" fmla="*/ 1531941 w 5511704"/>
              <a:gd name="connsiteY41" fmla="*/ 2218135 h 6886576"/>
              <a:gd name="connsiteX42" fmla="*/ 421293 w 5511704"/>
              <a:gd name="connsiteY42" fmla="*/ 1900238 h 6886576"/>
              <a:gd name="connsiteX43" fmla="*/ 491072 w 5511704"/>
              <a:gd name="connsiteY43" fmla="*/ 1982391 h 6886576"/>
              <a:gd name="connsiteX44" fmla="*/ 880671 w 5511704"/>
              <a:gd name="connsiteY44" fmla="*/ 2200276 h 6886576"/>
              <a:gd name="connsiteX45" fmla="*/ 991154 w 5511704"/>
              <a:gd name="connsiteY45" fmla="*/ 2336007 h 6886576"/>
              <a:gd name="connsiteX46" fmla="*/ 1107453 w 5511704"/>
              <a:gd name="connsiteY46" fmla="*/ 2411016 h 6886576"/>
              <a:gd name="connsiteX47" fmla="*/ 1270270 w 5511704"/>
              <a:gd name="connsiteY47" fmla="*/ 2411016 h 6886576"/>
              <a:gd name="connsiteX48" fmla="*/ 1386568 w 5511704"/>
              <a:gd name="connsiteY48" fmla="*/ 2528889 h 6886576"/>
              <a:gd name="connsiteX49" fmla="*/ 1267362 w 5511704"/>
              <a:gd name="connsiteY49" fmla="*/ 2553891 h 6886576"/>
              <a:gd name="connsiteX50" fmla="*/ 1127805 w 5511704"/>
              <a:gd name="connsiteY50" fmla="*/ 2536032 h 6886576"/>
              <a:gd name="connsiteX51" fmla="*/ 970802 w 5511704"/>
              <a:gd name="connsiteY51" fmla="*/ 2575322 h 6886576"/>
              <a:gd name="connsiteX52" fmla="*/ 825429 w 5511704"/>
              <a:gd name="connsiteY52" fmla="*/ 2543176 h 6886576"/>
              <a:gd name="connsiteX53" fmla="*/ 650982 w 5511704"/>
              <a:gd name="connsiteY53" fmla="*/ 2564607 h 6886576"/>
              <a:gd name="connsiteX54" fmla="*/ 595740 w 5511704"/>
              <a:gd name="connsiteY54" fmla="*/ 2703909 h 6886576"/>
              <a:gd name="connsiteX55" fmla="*/ 578296 w 5511704"/>
              <a:gd name="connsiteY55" fmla="*/ 2714626 h 6886576"/>
              <a:gd name="connsiteX56" fmla="*/ 255568 w 5511704"/>
              <a:gd name="connsiteY56" fmla="*/ 2936081 h 6886576"/>
              <a:gd name="connsiteX57" fmla="*/ 165437 w 5511704"/>
              <a:gd name="connsiteY57" fmla="*/ 2953941 h 6886576"/>
              <a:gd name="connsiteX58" fmla="*/ 697501 w 5511704"/>
              <a:gd name="connsiteY58" fmla="*/ 3343275 h 6886576"/>
              <a:gd name="connsiteX59" fmla="*/ 339884 w 5511704"/>
              <a:gd name="connsiteY59" fmla="*/ 3243263 h 6886576"/>
              <a:gd name="connsiteX60" fmla="*/ 290458 w 5511704"/>
              <a:gd name="connsiteY60" fmla="*/ 3407569 h 6886576"/>
              <a:gd name="connsiteX61" fmla="*/ 459090 w 5511704"/>
              <a:gd name="connsiteY61" fmla="*/ 3554016 h 6886576"/>
              <a:gd name="connsiteX62" fmla="*/ 520147 w 5511704"/>
              <a:gd name="connsiteY62" fmla="*/ 3843338 h 6886576"/>
              <a:gd name="connsiteX63" fmla="*/ 491072 w 5511704"/>
              <a:gd name="connsiteY63" fmla="*/ 4107657 h 6886576"/>
              <a:gd name="connsiteX64" fmla="*/ 418386 w 5511704"/>
              <a:gd name="connsiteY64" fmla="*/ 4189810 h 6886576"/>
              <a:gd name="connsiteX65" fmla="*/ 313718 w 5511704"/>
              <a:gd name="connsiteY65" fmla="*/ 4339829 h 6886576"/>
              <a:gd name="connsiteX66" fmla="*/ 249753 w 5511704"/>
              <a:gd name="connsiteY66" fmla="*/ 4432698 h 6886576"/>
              <a:gd name="connsiteX67" fmla="*/ 25879 w 5511704"/>
              <a:gd name="connsiteY67" fmla="*/ 4396979 h 6886576"/>
              <a:gd name="connsiteX68" fmla="*/ 325347 w 5511704"/>
              <a:gd name="connsiteY68" fmla="*/ 4632722 h 6886576"/>
              <a:gd name="connsiteX69" fmla="*/ 84029 w 5511704"/>
              <a:gd name="connsiteY69" fmla="*/ 4604147 h 6886576"/>
              <a:gd name="connsiteX70" fmla="*/ 5527 w 5511704"/>
              <a:gd name="connsiteY70" fmla="*/ 4622007 h 6886576"/>
              <a:gd name="connsiteX71" fmla="*/ 49139 w 5511704"/>
              <a:gd name="connsiteY71" fmla="*/ 4697016 h 6886576"/>
              <a:gd name="connsiteX72" fmla="*/ 226494 w 5511704"/>
              <a:gd name="connsiteY72" fmla="*/ 4825604 h 6886576"/>
              <a:gd name="connsiteX73" fmla="*/ 592833 w 5511704"/>
              <a:gd name="connsiteY73" fmla="*/ 5175647 h 6886576"/>
              <a:gd name="connsiteX74" fmla="*/ 238123 w 5511704"/>
              <a:gd name="connsiteY74" fmla="*/ 5014913 h 6886576"/>
              <a:gd name="connsiteX75" fmla="*/ 610278 w 5511704"/>
              <a:gd name="connsiteY75" fmla="*/ 5375673 h 6886576"/>
              <a:gd name="connsiteX76" fmla="*/ 691686 w 5511704"/>
              <a:gd name="connsiteY76" fmla="*/ 5497116 h 6886576"/>
              <a:gd name="connsiteX77" fmla="*/ 860319 w 5511704"/>
              <a:gd name="connsiteY77" fmla="*/ 5793582 h 6886576"/>
              <a:gd name="connsiteX78" fmla="*/ 851597 w 5511704"/>
              <a:gd name="connsiteY78" fmla="*/ 5825729 h 6886576"/>
              <a:gd name="connsiteX79" fmla="*/ 659704 w 5511704"/>
              <a:gd name="connsiteY79" fmla="*/ 5779295 h 6886576"/>
              <a:gd name="connsiteX80" fmla="*/ 909746 w 5511704"/>
              <a:gd name="connsiteY80" fmla="*/ 6029326 h 6886576"/>
              <a:gd name="connsiteX81" fmla="*/ 1168509 w 5511704"/>
              <a:gd name="connsiteY81" fmla="*/ 6222207 h 6886576"/>
              <a:gd name="connsiteX82" fmla="*/ 985339 w 5511704"/>
              <a:gd name="connsiteY82" fmla="*/ 6193632 h 6886576"/>
              <a:gd name="connsiteX83" fmla="*/ 732391 w 5511704"/>
              <a:gd name="connsiteY83" fmla="*/ 6082904 h 6886576"/>
              <a:gd name="connsiteX84" fmla="*/ 645167 w 5511704"/>
              <a:gd name="connsiteY84" fmla="*/ 6125766 h 6886576"/>
              <a:gd name="connsiteX85" fmla="*/ 883579 w 5511704"/>
              <a:gd name="connsiteY85" fmla="*/ 6307932 h 6886576"/>
              <a:gd name="connsiteX86" fmla="*/ 1020229 w 5511704"/>
              <a:gd name="connsiteY86" fmla="*/ 6393657 h 6886576"/>
              <a:gd name="connsiteX87" fmla="*/ 1075471 w 5511704"/>
              <a:gd name="connsiteY87" fmla="*/ 6457950 h 6886576"/>
              <a:gd name="connsiteX88" fmla="*/ 1232473 w 5511704"/>
              <a:gd name="connsiteY88" fmla="*/ 6686551 h 6886576"/>
              <a:gd name="connsiteX89" fmla="*/ 1592997 w 5511704"/>
              <a:gd name="connsiteY89" fmla="*/ 6886576 h 6886576"/>
              <a:gd name="connsiteX90" fmla="*/ 5511704 w 5511704"/>
              <a:gd name="connsiteY90" fmla="*/ 6886576 h 688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511704" h="6886576">
                <a:moveTo>
                  <a:pt x="5511704" y="0"/>
                </a:moveTo>
                <a:lnTo>
                  <a:pt x="1008599" y="0"/>
                </a:lnTo>
                <a:cubicBezTo>
                  <a:pt x="1110360" y="35719"/>
                  <a:pt x="1209214" y="78581"/>
                  <a:pt x="1310975" y="110728"/>
                </a:cubicBezTo>
                <a:cubicBezTo>
                  <a:pt x="1296437" y="146447"/>
                  <a:pt x="1281900" y="139303"/>
                  <a:pt x="1267362" y="135731"/>
                </a:cubicBezTo>
                <a:cubicBezTo>
                  <a:pt x="1180139" y="121445"/>
                  <a:pt x="1090008" y="110728"/>
                  <a:pt x="1005692" y="71437"/>
                </a:cubicBezTo>
                <a:cubicBezTo>
                  <a:pt x="985339" y="64294"/>
                  <a:pt x="962080" y="64294"/>
                  <a:pt x="953358" y="89297"/>
                </a:cubicBezTo>
                <a:cubicBezTo>
                  <a:pt x="938820" y="125016"/>
                  <a:pt x="959172" y="146447"/>
                  <a:pt x="979525" y="164307"/>
                </a:cubicBezTo>
                <a:cubicBezTo>
                  <a:pt x="1014414" y="196453"/>
                  <a:pt x="1055118" y="189310"/>
                  <a:pt x="1092915" y="192882"/>
                </a:cubicBezTo>
                <a:cubicBezTo>
                  <a:pt x="1197583" y="210741"/>
                  <a:pt x="1247011" y="260747"/>
                  <a:pt x="1270270" y="375047"/>
                </a:cubicBezTo>
                <a:cubicBezTo>
                  <a:pt x="1180139" y="328613"/>
                  <a:pt x="1090008" y="385763"/>
                  <a:pt x="1002784" y="353615"/>
                </a:cubicBezTo>
                <a:cubicBezTo>
                  <a:pt x="979525" y="346472"/>
                  <a:pt x="944635" y="357188"/>
                  <a:pt x="956265" y="396479"/>
                </a:cubicBezTo>
                <a:cubicBezTo>
                  <a:pt x="967894" y="432198"/>
                  <a:pt x="1005692" y="460772"/>
                  <a:pt x="938820" y="453629"/>
                </a:cubicBezTo>
                <a:cubicBezTo>
                  <a:pt x="889393" y="450056"/>
                  <a:pt x="874856" y="407194"/>
                  <a:pt x="860319" y="360759"/>
                </a:cubicBezTo>
                <a:cubicBezTo>
                  <a:pt x="848689" y="335757"/>
                  <a:pt x="816707" y="321469"/>
                  <a:pt x="793447" y="335757"/>
                </a:cubicBezTo>
                <a:cubicBezTo>
                  <a:pt x="764373" y="350044"/>
                  <a:pt x="773095" y="389335"/>
                  <a:pt x="773095" y="417910"/>
                </a:cubicBezTo>
                <a:cubicBezTo>
                  <a:pt x="770187" y="471488"/>
                  <a:pt x="793447" y="496491"/>
                  <a:pt x="834151" y="507206"/>
                </a:cubicBezTo>
                <a:cubicBezTo>
                  <a:pt x="883579" y="521494"/>
                  <a:pt x="933005" y="539354"/>
                  <a:pt x="996969" y="560785"/>
                </a:cubicBezTo>
                <a:cubicBezTo>
                  <a:pt x="927190" y="596503"/>
                  <a:pt x="874856" y="589360"/>
                  <a:pt x="822522" y="560785"/>
                </a:cubicBezTo>
                <a:cubicBezTo>
                  <a:pt x="758558" y="528637"/>
                  <a:pt x="674242" y="485775"/>
                  <a:pt x="621908" y="525066"/>
                </a:cubicBezTo>
                <a:cubicBezTo>
                  <a:pt x="543407" y="582216"/>
                  <a:pt x="479443" y="546497"/>
                  <a:pt x="409664" y="535781"/>
                </a:cubicBezTo>
                <a:cubicBezTo>
                  <a:pt x="264290" y="514350"/>
                  <a:pt x="354422" y="482204"/>
                  <a:pt x="209049" y="464344"/>
                </a:cubicBezTo>
                <a:cubicBezTo>
                  <a:pt x="150900" y="457200"/>
                  <a:pt x="89843" y="428625"/>
                  <a:pt x="5527" y="467916"/>
                </a:cubicBezTo>
                <a:cubicBezTo>
                  <a:pt x="386404" y="675085"/>
                  <a:pt x="566666" y="660797"/>
                  <a:pt x="906838" y="914400"/>
                </a:cubicBezTo>
                <a:cubicBezTo>
                  <a:pt x="892301" y="939404"/>
                  <a:pt x="877764" y="928688"/>
                  <a:pt x="863226" y="925116"/>
                </a:cubicBezTo>
                <a:cubicBezTo>
                  <a:pt x="839967" y="921544"/>
                  <a:pt x="810892" y="907256"/>
                  <a:pt x="805077" y="953691"/>
                </a:cubicBezTo>
                <a:cubicBezTo>
                  <a:pt x="802169" y="989410"/>
                  <a:pt x="819615" y="1007269"/>
                  <a:pt x="848689" y="1010841"/>
                </a:cubicBezTo>
                <a:cubicBezTo>
                  <a:pt x="933005" y="1025129"/>
                  <a:pt x="1008599" y="1075135"/>
                  <a:pt x="1084193" y="1117997"/>
                </a:cubicBezTo>
                <a:cubicBezTo>
                  <a:pt x="1119082" y="1135857"/>
                  <a:pt x="1156879" y="1160860"/>
                  <a:pt x="1142342" y="1225153"/>
                </a:cubicBezTo>
                <a:cubicBezTo>
                  <a:pt x="1113268" y="1243013"/>
                  <a:pt x="1092915" y="1218009"/>
                  <a:pt x="1069655" y="1214438"/>
                </a:cubicBezTo>
                <a:cubicBezTo>
                  <a:pt x="1046396" y="1210866"/>
                  <a:pt x="991154" y="1225153"/>
                  <a:pt x="1005692" y="1235869"/>
                </a:cubicBezTo>
                <a:cubicBezTo>
                  <a:pt x="1072563" y="1275159"/>
                  <a:pt x="950450" y="1371600"/>
                  <a:pt x="1031858" y="1371600"/>
                </a:cubicBezTo>
                <a:cubicBezTo>
                  <a:pt x="1165601" y="1371600"/>
                  <a:pt x="1238288" y="1543050"/>
                  <a:pt x="1366216" y="1546622"/>
                </a:cubicBezTo>
                <a:cubicBezTo>
                  <a:pt x="1386568" y="1546622"/>
                  <a:pt x="1395290" y="1578770"/>
                  <a:pt x="1395290" y="1603772"/>
                </a:cubicBezTo>
                <a:cubicBezTo>
                  <a:pt x="1395290" y="1635920"/>
                  <a:pt x="1374939" y="1639491"/>
                  <a:pt x="1354586" y="1643063"/>
                </a:cubicBezTo>
                <a:cubicBezTo>
                  <a:pt x="1322604" y="1646635"/>
                  <a:pt x="1287715" y="1603772"/>
                  <a:pt x="1247011" y="1664494"/>
                </a:cubicBezTo>
                <a:cubicBezTo>
                  <a:pt x="1322604" y="1700213"/>
                  <a:pt x="1401105" y="1735932"/>
                  <a:pt x="1398198" y="1857375"/>
                </a:cubicBezTo>
                <a:cubicBezTo>
                  <a:pt x="1398198" y="1889523"/>
                  <a:pt x="1430180" y="1903810"/>
                  <a:pt x="1453440" y="1910954"/>
                </a:cubicBezTo>
                <a:cubicBezTo>
                  <a:pt x="1494144" y="1925241"/>
                  <a:pt x="1526126" y="1946673"/>
                  <a:pt x="1549386" y="1993106"/>
                </a:cubicBezTo>
                <a:cubicBezTo>
                  <a:pt x="1549386" y="2003822"/>
                  <a:pt x="1549386" y="2010966"/>
                  <a:pt x="1549386" y="2021681"/>
                </a:cubicBezTo>
                <a:cubicBezTo>
                  <a:pt x="1543571" y="2132410"/>
                  <a:pt x="1485422" y="2128838"/>
                  <a:pt x="1421458" y="2110978"/>
                </a:cubicBezTo>
                <a:cubicBezTo>
                  <a:pt x="1345864" y="2089547"/>
                  <a:pt x="1270270" y="2046685"/>
                  <a:pt x="1188861" y="2085976"/>
                </a:cubicBezTo>
                <a:cubicBezTo>
                  <a:pt x="1302252" y="2139554"/>
                  <a:pt x="1427272" y="2143126"/>
                  <a:pt x="1531941" y="2218135"/>
                </a:cubicBezTo>
                <a:cubicBezTo>
                  <a:pt x="1142342" y="2232422"/>
                  <a:pt x="799262" y="1993106"/>
                  <a:pt x="421293" y="1900238"/>
                </a:cubicBezTo>
                <a:cubicBezTo>
                  <a:pt x="432923" y="1960960"/>
                  <a:pt x="464905" y="1975247"/>
                  <a:pt x="491072" y="1982391"/>
                </a:cubicBezTo>
                <a:cubicBezTo>
                  <a:pt x="630630" y="2028825"/>
                  <a:pt x="752743" y="2121695"/>
                  <a:pt x="880671" y="2200276"/>
                </a:cubicBezTo>
                <a:cubicBezTo>
                  <a:pt x="933005" y="2232422"/>
                  <a:pt x="970802" y="2268142"/>
                  <a:pt x="991154" y="2336007"/>
                </a:cubicBezTo>
                <a:cubicBezTo>
                  <a:pt x="1008599" y="2400300"/>
                  <a:pt x="1043489" y="2428875"/>
                  <a:pt x="1107453" y="2411016"/>
                </a:cubicBezTo>
                <a:cubicBezTo>
                  <a:pt x="1159787" y="2396729"/>
                  <a:pt x="1215029" y="2403873"/>
                  <a:pt x="1270270" y="2411016"/>
                </a:cubicBezTo>
                <a:cubicBezTo>
                  <a:pt x="1331326" y="2418160"/>
                  <a:pt x="1401105" y="2489597"/>
                  <a:pt x="1386568" y="2528889"/>
                </a:cubicBezTo>
                <a:cubicBezTo>
                  <a:pt x="1357494" y="2593182"/>
                  <a:pt x="1308067" y="2561035"/>
                  <a:pt x="1267362" y="2553891"/>
                </a:cubicBezTo>
                <a:cubicBezTo>
                  <a:pt x="1217936" y="2546748"/>
                  <a:pt x="1127805" y="2528889"/>
                  <a:pt x="1127805" y="2536032"/>
                </a:cubicBezTo>
                <a:cubicBezTo>
                  <a:pt x="1095822" y="2696766"/>
                  <a:pt x="1023136" y="2575322"/>
                  <a:pt x="970802" y="2575322"/>
                </a:cubicBezTo>
                <a:cubicBezTo>
                  <a:pt x="921375" y="2575322"/>
                  <a:pt x="871949" y="2557463"/>
                  <a:pt x="825429" y="2543176"/>
                </a:cubicBezTo>
                <a:cubicBezTo>
                  <a:pt x="764373" y="2525316"/>
                  <a:pt x="709132" y="2557463"/>
                  <a:pt x="650982" y="2564607"/>
                </a:cubicBezTo>
                <a:cubicBezTo>
                  <a:pt x="598648" y="2571751"/>
                  <a:pt x="627722" y="2664620"/>
                  <a:pt x="595740" y="2703909"/>
                </a:cubicBezTo>
                <a:cubicBezTo>
                  <a:pt x="589926" y="2714626"/>
                  <a:pt x="584111" y="2714626"/>
                  <a:pt x="578296" y="2714626"/>
                </a:cubicBezTo>
                <a:cubicBezTo>
                  <a:pt x="560851" y="2993232"/>
                  <a:pt x="255568" y="2925366"/>
                  <a:pt x="255568" y="2936081"/>
                </a:cubicBezTo>
                <a:cubicBezTo>
                  <a:pt x="229401" y="2953941"/>
                  <a:pt x="197419" y="2911079"/>
                  <a:pt x="165437" y="2953941"/>
                </a:cubicBezTo>
                <a:cubicBezTo>
                  <a:pt x="302087" y="3150394"/>
                  <a:pt x="511425" y="3196828"/>
                  <a:pt x="697501" y="3343275"/>
                </a:cubicBezTo>
                <a:cubicBezTo>
                  <a:pt x="543407" y="3393282"/>
                  <a:pt x="453275" y="3221832"/>
                  <a:pt x="339884" y="3243263"/>
                </a:cubicBezTo>
                <a:cubicBezTo>
                  <a:pt x="284643" y="3296842"/>
                  <a:pt x="450368" y="3382566"/>
                  <a:pt x="290458" y="3407569"/>
                </a:cubicBezTo>
                <a:cubicBezTo>
                  <a:pt x="360236" y="3454004"/>
                  <a:pt x="409664" y="3500439"/>
                  <a:pt x="459090" y="3554016"/>
                </a:cubicBezTo>
                <a:cubicBezTo>
                  <a:pt x="543407" y="3650457"/>
                  <a:pt x="560851" y="3714751"/>
                  <a:pt x="520147" y="3843338"/>
                </a:cubicBezTo>
                <a:cubicBezTo>
                  <a:pt x="493979" y="3929063"/>
                  <a:pt x="456183" y="4007645"/>
                  <a:pt x="491072" y="4107657"/>
                </a:cubicBezTo>
                <a:cubicBezTo>
                  <a:pt x="514332" y="4175522"/>
                  <a:pt x="505609" y="4221957"/>
                  <a:pt x="418386" y="4189810"/>
                </a:cubicBezTo>
                <a:cubicBezTo>
                  <a:pt x="325347" y="4157663"/>
                  <a:pt x="290458" y="4218386"/>
                  <a:pt x="313718" y="4339829"/>
                </a:cubicBezTo>
                <a:cubicBezTo>
                  <a:pt x="328254" y="4418410"/>
                  <a:pt x="313718" y="4443413"/>
                  <a:pt x="249753" y="4432698"/>
                </a:cubicBezTo>
                <a:cubicBezTo>
                  <a:pt x="179975" y="4421982"/>
                  <a:pt x="113103" y="4371976"/>
                  <a:pt x="25879" y="4396979"/>
                </a:cubicBezTo>
                <a:cubicBezTo>
                  <a:pt x="95658" y="4539854"/>
                  <a:pt x="243939" y="4496991"/>
                  <a:pt x="325347" y="4632722"/>
                </a:cubicBezTo>
                <a:cubicBezTo>
                  <a:pt x="229401" y="4632722"/>
                  <a:pt x="153807" y="4632722"/>
                  <a:pt x="84029" y="4604147"/>
                </a:cubicBezTo>
                <a:cubicBezTo>
                  <a:pt x="54954" y="4593433"/>
                  <a:pt x="22972" y="4579145"/>
                  <a:pt x="5527" y="4622007"/>
                </a:cubicBezTo>
                <a:cubicBezTo>
                  <a:pt x="-14826" y="4672014"/>
                  <a:pt x="25879" y="4689872"/>
                  <a:pt x="49139" y="4697016"/>
                </a:cubicBezTo>
                <a:cubicBezTo>
                  <a:pt x="116011" y="4722019"/>
                  <a:pt x="168344" y="4779170"/>
                  <a:pt x="226494" y="4825604"/>
                </a:cubicBezTo>
                <a:cubicBezTo>
                  <a:pt x="351514" y="4925616"/>
                  <a:pt x="488165" y="5011341"/>
                  <a:pt x="592833" y="5175647"/>
                </a:cubicBezTo>
                <a:cubicBezTo>
                  <a:pt x="461997" y="5132785"/>
                  <a:pt x="363144" y="5032772"/>
                  <a:pt x="238123" y="5014913"/>
                </a:cubicBezTo>
                <a:cubicBezTo>
                  <a:pt x="345700" y="5164932"/>
                  <a:pt x="482350" y="5264944"/>
                  <a:pt x="610278" y="5375673"/>
                </a:cubicBezTo>
                <a:cubicBezTo>
                  <a:pt x="648075" y="5407819"/>
                  <a:pt x="685872" y="5429250"/>
                  <a:pt x="691686" y="5497116"/>
                </a:cubicBezTo>
                <a:cubicBezTo>
                  <a:pt x="709132" y="5629276"/>
                  <a:pt x="755650" y="5736432"/>
                  <a:pt x="860319" y="5793582"/>
                </a:cubicBezTo>
                <a:cubicBezTo>
                  <a:pt x="860319" y="5793582"/>
                  <a:pt x="854504" y="5815013"/>
                  <a:pt x="851597" y="5825729"/>
                </a:cubicBezTo>
                <a:cubicBezTo>
                  <a:pt x="787632" y="5829301"/>
                  <a:pt x="738206" y="5750720"/>
                  <a:pt x="659704" y="5779295"/>
                </a:cubicBezTo>
                <a:cubicBezTo>
                  <a:pt x="738206" y="5886451"/>
                  <a:pt x="802169" y="5979319"/>
                  <a:pt x="909746" y="6029326"/>
                </a:cubicBezTo>
                <a:cubicBezTo>
                  <a:pt x="996969" y="6068616"/>
                  <a:pt x="1104545" y="6093620"/>
                  <a:pt x="1168509" y="6222207"/>
                </a:cubicBezTo>
                <a:cubicBezTo>
                  <a:pt x="1095822" y="6247210"/>
                  <a:pt x="1040581" y="6215063"/>
                  <a:pt x="985339" y="6193632"/>
                </a:cubicBezTo>
                <a:cubicBezTo>
                  <a:pt x="901023" y="6157913"/>
                  <a:pt x="816707" y="6118623"/>
                  <a:pt x="732391" y="6082904"/>
                </a:cubicBezTo>
                <a:cubicBezTo>
                  <a:pt x="700408" y="6068616"/>
                  <a:pt x="665519" y="6061472"/>
                  <a:pt x="645167" y="6125766"/>
                </a:cubicBezTo>
                <a:cubicBezTo>
                  <a:pt x="752743" y="6140053"/>
                  <a:pt x="816707" y="6225779"/>
                  <a:pt x="883579" y="6307932"/>
                </a:cubicBezTo>
                <a:cubicBezTo>
                  <a:pt x="921375" y="6354366"/>
                  <a:pt x="953358" y="6415088"/>
                  <a:pt x="1020229" y="6393657"/>
                </a:cubicBezTo>
                <a:cubicBezTo>
                  <a:pt x="1055118" y="6382942"/>
                  <a:pt x="1078378" y="6415088"/>
                  <a:pt x="1075471" y="6457950"/>
                </a:cubicBezTo>
                <a:cubicBezTo>
                  <a:pt x="1060933" y="6607970"/>
                  <a:pt x="1145250" y="6657976"/>
                  <a:pt x="1232473" y="6686551"/>
                </a:cubicBezTo>
                <a:cubicBezTo>
                  <a:pt x="1360401" y="6729413"/>
                  <a:pt x="1473792" y="6815138"/>
                  <a:pt x="1592997" y="6886576"/>
                </a:cubicBezTo>
                <a:lnTo>
                  <a:pt x="5511704" y="6886576"/>
                </a:lnTo>
                <a:close/>
              </a:path>
            </a:pathLst>
          </a:custGeom>
          <a:solidFill>
            <a:srgbClr val="C6969C"/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3DCF8D-BCA8-E1F9-8A43-BCCD540754B5}"/>
              </a:ext>
            </a:extLst>
          </p:cNvPr>
          <p:cNvSpPr txBox="1"/>
          <p:nvPr/>
        </p:nvSpPr>
        <p:spPr>
          <a:xfrm>
            <a:off x="896293" y="1131684"/>
            <a:ext cx="250902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/>
              <a:t>원격 조명 조절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F0B1CB-2A36-D525-9FED-A63D4C2DFF50}"/>
              </a:ext>
            </a:extLst>
          </p:cNvPr>
          <p:cNvSpPr txBox="1"/>
          <p:nvPr/>
        </p:nvSpPr>
        <p:spPr>
          <a:xfrm>
            <a:off x="525101" y="2000815"/>
            <a:ext cx="2880212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/>
              <a:t>잊어 버리고 까먹은</a:t>
            </a:r>
            <a:endParaRPr lang="en-US" altLang="ko-KR" sz="2500" dirty="0"/>
          </a:p>
          <a:p>
            <a:r>
              <a:rPr lang="ko-KR" altLang="en-US" sz="2500" dirty="0"/>
              <a:t>불을 원격으로 끌 수 </a:t>
            </a:r>
            <a:endParaRPr lang="en-US" altLang="ko-KR" sz="2500" dirty="0"/>
          </a:p>
          <a:p>
            <a:r>
              <a:rPr lang="ko-KR" altLang="en-US" sz="2500" dirty="0"/>
              <a:t>있는 장치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6D4AC16-98ED-898D-6742-6970DA092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0483" y="0"/>
            <a:ext cx="586846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4646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833155D-0C7E-EFE4-C2C2-E29C5CBB4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9CA1864-1B63-D26C-A0D1-FCD92A6BC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72A8C29-AFCC-FC19-CEA1-6DD983DE4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5511704" cy="6858000"/>
          </a:xfrm>
          <a:custGeom>
            <a:avLst/>
            <a:gdLst>
              <a:gd name="connsiteX0" fmla="*/ 5511704 w 5511704"/>
              <a:gd name="connsiteY0" fmla="*/ 0 h 6886576"/>
              <a:gd name="connsiteX1" fmla="*/ 1008599 w 5511704"/>
              <a:gd name="connsiteY1" fmla="*/ 0 h 6886576"/>
              <a:gd name="connsiteX2" fmla="*/ 1310975 w 5511704"/>
              <a:gd name="connsiteY2" fmla="*/ 110728 h 6886576"/>
              <a:gd name="connsiteX3" fmla="*/ 1267362 w 5511704"/>
              <a:gd name="connsiteY3" fmla="*/ 135731 h 6886576"/>
              <a:gd name="connsiteX4" fmla="*/ 1005692 w 5511704"/>
              <a:gd name="connsiteY4" fmla="*/ 71437 h 6886576"/>
              <a:gd name="connsiteX5" fmla="*/ 953358 w 5511704"/>
              <a:gd name="connsiteY5" fmla="*/ 89297 h 6886576"/>
              <a:gd name="connsiteX6" fmla="*/ 979525 w 5511704"/>
              <a:gd name="connsiteY6" fmla="*/ 164307 h 6886576"/>
              <a:gd name="connsiteX7" fmla="*/ 1092915 w 5511704"/>
              <a:gd name="connsiteY7" fmla="*/ 192882 h 6886576"/>
              <a:gd name="connsiteX8" fmla="*/ 1270270 w 5511704"/>
              <a:gd name="connsiteY8" fmla="*/ 375047 h 6886576"/>
              <a:gd name="connsiteX9" fmla="*/ 1002784 w 5511704"/>
              <a:gd name="connsiteY9" fmla="*/ 353615 h 6886576"/>
              <a:gd name="connsiteX10" fmla="*/ 956265 w 5511704"/>
              <a:gd name="connsiteY10" fmla="*/ 396479 h 6886576"/>
              <a:gd name="connsiteX11" fmla="*/ 938820 w 5511704"/>
              <a:gd name="connsiteY11" fmla="*/ 453629 h 6886576"/>
              <a:gd name="connsiteX12" fmla="*/ 860319 w 5511704"/>
              <a:gd name="connsiteY12" fmla="*/ 360759 h 6886576"/>
              <a:gd name="connsiteX13" fmla="*/ 793447 w 5511704"/>
              <a:gd name="connsiteY13" fmla="*/ 335757 h 6886576"/>
              <a:gd name="connsiteX14" fmla="*/ 773095 w 5511704"/>
              <a:gd name="connsiteY14" fmla="*/ 417910 h 6886576"/>
              <a:gd name="connsiteX15" fmla="*/ 834151 w 5511704"/>
              <a:gd name="connsiteY15" fmla="*/ 507206 h 6886576"/>
              <a:gd name="connsiteX16" fmla="*/ 996969 w 5511704"/>
              <a:gd name="connsiteY16" fmla="*/ 560785 h 6886576"/>
              <a:gd name="connsiteX17" fmla="*/ 822522 w 5511704"/>
              <a:gd name="connsiteY17" fmla="*/ 560785 h 6886576"/>
              <a:gd name="connsiteX18" fmla="*/ 621908 w 5511704"/>
              <a:gd name="connsiteY18" fmla="*/ 525066 h 6886576"/>
              <a:gd name="connsiteX19" fmla="*/ 409664 w 5511704"/>
              <a:gd name="connsiteY19" fmla="*/ 535781 h 6886576"/>
              <a:gd name="connsiteX20" fmla="*/ 209049 w 5511704"/>
              <a:gd name="connsiteY20" fmla="*/ 464344 h 6886576"/>
              <a:gd name="connsiteX21" fmla="*/ 5527 w 5511704"/>
              <a:gd name="connsiteY21" fmla="*/ 467916 h 6886576"/>
              <a:gd name="connsiteX22" fmla="*/ 906838 w 5511704"/>
              <a:gd name="connsiteY22" fmla="*/ 914400 h 6886576"/>
              <a:gd name="connsiteX23" fmla="*/ 863226 w 5511704"/>
              <a:gd name="connsiteY23" fmla="*/ 925116 h 6886576"/>
              <a:gd name="connsiteX24" fmla="*/ 805077 w 5511704"/>
              <a:gd name="connsiteY24" fmla="*/ 953691 h 6886576"/>
              <a:gd name="connsiteX25" fmla="*/ 848689 w 5511704"/>
              <a:gd name="connsiteY25" fmla="*/ 1010841 h 6886576"/>
              <a:gd name="connsiteX26" fmla="*/ 1084193 w 5511704"/>
              <a:gd name="connsiteY26" fmla="*/ 1117997 h 6886576"/>
              <a:gd name="connsiteX27" fmla="*/ 1142342 w 5511704"/>
              <a:gd name="connsiteY27" fmla="*/ 1225153 h 6886576"/>
              <a:gd name="connsiteX28" fmla="*/ 1069655 w 5511704"/>
              <a:gd name="connsiteY28" fmla="*/ 1214438 h 6886576"/>
              <a:gd name="connsiteX29" fmla="*/ 1005692 w 5511704"/>
              <a:gd name="connsiteY29" fmla="*/ 1235869 h 6886576"/>
              <a:gd name="connsiteX30" fmla="*/ 1031858 w 5511704"/>
              <a:gd name="connsiteY30" fmla="*/ 1371600 h 6886576"/>
              <a:gd name="connsiteX31" fmla="*/ 1366216 w 5511704"/>
              <a:gd name="connsiteY31" fmla="*/ 1546622 h 6886576"/>
              <a:gd name="connsiteX32" fmla="*/ 1395290 w 5511704"/>
              <a:gd name="connsiteY32" fmla="*/ 1603772 h 6886576"/>
              <a:gd name="connsiteX33" fmla="*/ 1354586 w 5511704"/>
              <a:gd name="connsiteY33" fmla="*/ 1643063 h 6886576"/>
              <a:gd name="connsiteX34" fmla="*/ 1247011 w 5511704"/>
              <a:gd name="connsiteY34" fmla="*/ 1664494 h 6886576"/>
              <a:gd name="connsiteX35" fmla="*/ 1398198 w 5511704"/>
              <a:gd name="connsiteY35" fmla="*/ 1857375 h 6886576"/>
              <a:gd name="connsiteX36" fmla="*/ 1453440 w 5511704"/>
              <a:gd name="connsiteY36" fmla="*/ 1910954 h 6886576"/>
              <a:gd name="connsiteX37" fmla="*/ 1549386 w 5511704"/>
              <a:gd name="connsiteY37" fmla="*/ 1993106 h 6886576"/>
              <a:gd name="connsiteX38" fmla="*/ 1549386 w 5511704"/>
              <a:gd name="connsiteY38" fmla="*/ 2021681 h 6886576"/>
              <a:gd name="connsiteX39" fmla="*/ 1421458 w 5511704"/>
              <a:gd name="connsiteY39" fmla="*/ 2110978 h 6886576"/>
              <a:gd name="connsiteX40" fmla="*/ 1188861 w 5511704"/>
              <a:gd name="connsiteY40" fmla="*/ 2085976 h 6886576"/>
              <a:gd name="connsiteX41" fmla="*/ 1531941 w 5511704"/>
              <a:gd name="connsiteY41" fmla="*/ 2218135 h 6886576"/>
              <a:gd name="connsiteX42" fmla="*/ 421293 w 5511704"/>
              <a:gd name="connsiteY42" fmla="*/ 1900238 h 6886576"/>
              <a:gd name="connsiteX43" fmla="*/ 491072 w 5511704"/>
              <a:gd name="connsiteY43" fmla="*/ 1982391 h 6886576"/>
              <a:gd name="connsiteX44" fmla="*/ 880671 w 5511704"/>
              <a:gd name="connsiteY44" fmla="*/ 2200276 h 6886576"/>
              <a:gd name="connsiteX45" fmla="*/ 991154 w 5511704"/>
              <a:gd name="connsiteY45" fmla="*/ 2336007 h 6886576"/>
              <a:gd name="connsiteX46" fmla="*/ 1107453 w 5511704"/>
              <a:gd name="connsiteY46" fmla="*/ 2411016 h 6886576"/>
              <a:gd name="connsiteX47" fmla="*/ 1270270 w 5511704"/>
              <a:gd name="connsiteY47" fmla="*/ 2411016 h 6886576"/>
              <a:gd name="connsiteX48" fmla="*/ 1386568 w 5511704"/>
              <a:gd name="connsiteY48" fmla="*/ 2528889 h 6886576"/>
              <a:gd name="connsiteX49" fmla="*/ 1267362 w 5511704"/>
              <a:gd name="connsiteY49" fmla="*/ 2553891 h 6886576"/>
              <a:gd name="connsiteX50" fmla="*/ 1127805 w 5511704"/>
              <a:gd name="connsiteY50" fmla="*/ 2536032 h 6886576"/>
              <a:gd name="connsiteX51" fmla="*/ 970802 w 5511704"/>
              <a:gd name="connsiteY51" fmla="*/ 2575322 h 6886576"/>
              <a:gd name="connsiteX52" fmla="*/ 825429 w 5511704"/>
              <a:gd name="connsiteY52" fmla="*/ 2543176 h 6886576"/>
              <a:gd name="connsiteX53" fmla="*/ 650982 w 5511704"/>
              <a:gd name="connsiteY53" fmla="*/ 2564607 h 6886576"/>
              <a:gd name="connsiteX54" fmla="*/ 595740 w 5511704"/>
              <a:gd name="connsiteY54" fmla="*/ 2703909 h 6886576"/>
              <a:gd name="connsiteX55" fmla="*/ 578296 w 5511704"/>
              <a:gd name="connsiteY55" fmla="*/ 2714626 h 6886576"/>
              <a:gd name="connsiteX56" fmla="*/ 255568 w 5511704"/>
              <a:gd name="connsiteY56" fmla="*/ 2936081 h 6886576"/>
              <a:gd name="connsiteX57" fmla="*/ 165437 w 5511704"/>
              <a:gd name="connsiteY57" fmla="*/ 2953941 h 6886576"/>
              <a:gd name="connsiteX58" fmla="*/ 697501 w 5511704"/>
              <a:gd name="connsiteY58" fmla="*/ 3343275 h 6886576"/>
              <a:gd name="connsiteX59" fmla="*/ 339884 w 5511704"/>
              <a:gd name="connsiteY59" fmla="*/ 3243263 h 6886576"/>
              <a:gd name="connsiteX60" fmla="*/ 290458 w 5511704"/>
              <a:gd name="connsiteY60" fmla="*/ 3407569 h 6886576"/>
              <a:gd name="connsiteX61" fmla="*/ 459090 w 5511704"/>
              <a:gd name="connsiteY61" fmla="*/ 3554016 h 6886576"/>
              <a:gd name="connsiteX62" fmla="*/ 520147 w 5511704"/>
              <a:gd name="connsiteY62" fmla="*/ 3843338 h 6886576"/>
              <a:gd name="connsiteX63" fmla="*/ 491072 w 5511704"/>
              <a:gd name="connsiteY63" fmla="*/ 4107657 h 6886576"/>
              <a:gd name="connsiteX64" fmla="*/ 418386 w 5511704"/>
              <a:gd name="connsiteY64" fmla="*/ 4189810 h 6886576"/>
              <a:gd name="connsiteX65" fmla="*/ 313718 w 5511704"/>
              <a:gd name="connsiteY65" fmla="*/ 4339829 h 6886576"/>
              <a:gd name="connsiteX66" fmla="*/ 249753 w 5511704"/>
              <a:gd name="connsiteY66" fmla="*/ 4432698 h 6886576"/>
              <a:gd name="connsiteX67" fmla="*/ 25879 w 5511704"/>
              <a:gd name="connsiteY67" fmla="*/ 4396979 h 6886576"/>
              <a:gd name="connsiteX68" fmla="*/ 325347 w 5511704"/>
              <a:gd name="connsiteY68" fmla="*/ 4632722 h 6886576"/>
              <a:gd name="connsiteX69" fmla="*/ 84029 w 5511704"/>
              <a:gd name="connsiteY69" fmla="*/ 4604147 h 6886576"/>
              <a:gd name="connsiteX70" fmla="*/ 5527 w 5511704"/>
              <a:gd name="connsiteY70" fmla="*/ 4622007 h 6886576"/>
              <a:gd name="connsiteX71" fmla="*/ 49139 w 5511704"/>
              <a:gd name="connsiteY71" fmla="*/ 4697016 h 6886576"/>
              <a:gd name="connsiteX72" fmla="*/ 226494 w 5511704"/>
              <a:gd name="connsiteY72" fmla="*/ 4825604 h 6886576"/>
              <a:gd name="connsiteX73" fmla="*/ 592833 w 5511704"/>
              <a:gd name="connsiteY73" fmla="*/ 5175647 h 6886576"/>
              <a:gd name="connsiteX74" fmla="*/ 238123 w 5511704"/>
              <a:gd name="connsiteY74" fmla="*/ 5014913 h 6886576"/>
              <a:gd name="connsiteX75" fmla="*/ 610278 w 5511704"/>
              <a:gd name="connsiteY75" fmla="*/ 5375673 h 6886576"/>
              <a:gd name="connsiteX76" fmla="*/ 691686 w 5511704"/>
              <a:gd name="connsiteY76" fmla="*/ 5497116 h 6886576"/>
              <a:gd name="connsiteX77" fmla="*/ 860319 w 5511704"/>
              <a:gd name="connsiteY77" fmla="*/ 5793582 h 6886576"/>
              <a:gd name="connsiteX78" fmla="*/ 851597 w 5511704"/>
              <a:gd name="connsiteY78" fmla="*/ 5825729 h 6886576"/>
              <a:gd name="connsiteX79" fmla="*/ 659704 w 5511704"/>
              <a:gd name="connsiteY79" fmla="*/ 5779295 h 6886576"/>
              <a:gd name="connsiteX80" fmla="*/ 909746 w 5511704"/>
              <a:gd name="connsiteY80" fmla="*/ 6029326 h 6886576"/>
              <a:gd name="connsiteX81" fmla="*/ 1168509 w 5511704"/>
              <a:gd name="connsiteY81" fmla="*/ 6222207 h 6886576"/>
              <a:gd name="connsiteX82" fmla="*/ 985339 w 5511704"/>
              <a:gd name="connsiteY82" fmla="*/ 6193632 h 6886576"/>
              <a:gd name="connsiteX83" fmla="*/ 732391 w 5511704"/>
              <a:gd name="connsiteY83" fmla="*/ 6082904 h 6886576"/>
              <a:gd name="connsiteX84" fmla="*/ 645167 w 5511704"/>
              <a:gd name="connsiteY84" fmla="*/ 6125766 h 6886576"/>
              <a:gd name="connsiteX85" fmla="*/ 883579 w 5511704"/>
              <a:gd name="connsiteY85" fmla="*/ 6307932 h 6886576"/>
              <a:gd name="connsiteX86" fmla="*/ 1020229 w 5511704"/>
              <a:gd name="connsiteY86" fmla="*/ 6393657 h 6886576"/>
              <a:gd name="connsiteX87" fmla="*/ 1075471 w 5511704"/>
              <a:gd name="connsiteY87" fmla="*/ 6457950 h 6886576"/>
              <a:gd name="connsiteX88" fmla="*/ 1232473 w 5511704"/>
              <a:gd name="connsiteY88" fmla="*/ 6686551 h 6886576"/>
              <a:gd name="connsiteX89" fmla="*/ 1592997 w 5511704"/>
              <a:gd name="connsiteY89" fmla="*/ 6886576 h 6886576"/>
              <a:gd name="connsiteX90" fmla="*/ 5511704 w 5511704"/>
              <a:gd name="connsiteY90" fmla="*/ 6886576 h 688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511704" h="6886576">
                <a:moveTo>
                  <a:pt x="5511704" y="0"/>
                </a:moveTo>
                <a:lnTo>
                  <a:pt x="1008599" y="0"/>
                </a:lnTo>
                <a:cubicBezTo>
                  <a:pt x="1110360" y="35719"/>
                  <a:pt x="1209214" y="78581"/>
                  <a:pt x="1310975" y="110728"/>
                </a:cubicBezTo>
                <a:cubicBezTo>
                  <a:pt x="1296437" y="146447"/>
                  <a:pt x="1281900" y="139303"/>
                  <a:pt x="1267362" y="135731"/>
                </a:cubicBezTo>
                <a:cubicBezTo>
                  <a:pt x="1180139" y="121445"/>
                  <a:pt x="1090008" y="110728"/>
                  <a:pt x="1005692" y="71437"/>
                </a:cubicBezTo>
                <a:cubicBezTo>
                  <a:pt x="985339" y="64294"/>
                  <a:pt x="962080" y="64294"/>
                  <a:pt x="953358" y="89297"/>
                </a:cubicBezTo>
                <a:cubicBezTo>
                  <a:pt x="938820" y="125016"/>
                  <a:pt x="959172" y="146447"/>
                  <a:pt x="979525" y="164307"/>
                </a:cubicBezTo>
                <a:cubicBezTo>
                  <a:pt x="1014414" y="196453"/>
                  <a:pt x="1055118" y="189310"/>
                  <a:pt x="1092915" y="192882"/>
                </a:cubicBezTo>
                <a:cubicBezTo>
                  <a:pt x="1197583" y="210741"/>
                  <a:pt x="1247011" y="260747"/>
                  <a:pt x="1270270" y="375047"/>
                </a:cubicBezTo>
                <a:cubicBezTo>
                  <a:pt x="1180139" y="328613"/>
                  <a:pt x="1090008" y="385763"/>
                  <a:pt x="1002784" y="353615"/>
                </a:cubicBezTo>
                <a:cubicBezTo>
                  <a:pt x="979525" y="346472"/>
                  <a:pt x="944635" y="357188"/>
                  <a:pt x="956265" y="396479"/>
                </a:cubicBezTo>
                <a:cubicBezTo>
                  <a:pt x="967894" y="432198"/>
                  <a:pt x="1005692" y="460772"/>
                  <a:pt x="938820" y="453629"/>
                </a:cubicBezTo>
                <a:cubicBezTo>
                  <a:pt x="889393" y="450056"/>
                  <a:pt x="874856" y="407194"/>
                  <a:pt x="860319" y="360759"/>
                </a:cubicBezTo>
                <a:cubicBezTo>
                  <a:pt x="848689" y="335757"/>
                  <a:pt x="816707" y="321469"/>
                  <a:pt x="793447" y="335757"/>
                </a:cubicBezTo>
                <a:cubicBezTo>
                  <a:pt x="764373" y="350044"/>
                  <a:pt x="773095" y="389335"/>
                  <a:pt x="773095" y="417910"/>
                </a:cubicBezTo>
                <a:cubicBezTo>
                  <a:pt x="770187" y="471488"/>
                  <a:pt x="793447" y="496491"/>
                  <a:pt x="834151" y="507206"/>
                </a:cubicBezTo>
                <a:cubicBezTo>
                  <a:pt x="883579" y="521494"/>
                  <a:pt x="933005" y="539354"/>
                  <a:pt x="996969" y="560785"/>
                </a:cubicBezTo>
                <a:cubicBezTo>
                  <a:pt x="927190" y="596503"/>
                  <a:pt x="874856" y="589360"/>
                  <a:pt x="822522" y="560785"/>
                </a:cubicBezTo>
                <a:cubicBezTo>
                  <a:pt x="758558" y="528637"/>
                  <a:pt x="674242" y="485775"/>
                  <a:pt x="621908" y="525066"/>
                </a:cubicBezTo>
                <a:cubicBezTo>
                  <a:pt x="543407" y="582216"/>
                  <a:pt x="479443" y="546497"/>
                  <a:pt x="409664" y="535781"/>
                </a:cubicBezTo>
                <a:cubicBezTo>
                  <a:pt x="264290" y="514350"/>
                  <a:pt x="354422" y="482204"/>
                  <a:pt x="209049" y="464344"/>
                </a:cubicBezTo>
                <a:cubicBezTo>
                  <a:pt x="150900" y="457200"/>
                  <a:pt x="89843" y="428625"/>
                  <a:pt x="5527" y="467916"/>
                </a:cubicBezTo>
                <a:cubicBezTo>
                  <a:pt x="386404" y="675085"/>
                  <a:pt x="566666" y="660797"/>
                  <a:pt x="906838" y="914400"/>
                </a:cubicBezTo>
                <a:cubicBezTo>
                  <a:pt x="892301" y="939404"/>
                  <a:pt x="877764" y="928688"/>
                  <a:pt x="863226" y="925116"/>
                </a:cubicBezTo>
                <a:cubicBezTo>
                  <a:pt x="839967" y="921544"/>
                  <a:pt x="810892" y="907256"/>
                  <a:pt x="805077" y="953691"/>
                </a:cubicBezTo>
                <a:cubicBezTo>
                  <a:pt x="802169" y="989410"/>
                  <a:pt x="819615" y="1007269"/>
                  <a:pt x="848689" y="1010841"/>
                </a:cubicBezTo>
                <a:cubicBezTo>
                  <a:pt x="933005" y="1025129"/>
                  <a:pt x="1008599" y="1075135"/>
                  <a:pt x="1084193" y="1117997"/>
                </a:cubicBezTo>
                <a:cubicBezTo>
                  <a:pt x="1119082" y="1135857"/>
                  <a:pt x="1156879" y="1160860"/>
                  <a:pt x="1142342" y="1225153"/>
                </a:cubicBezTo>
                <a:cubicBezTo>
                  <a:pt x="1113268" y="1243013"/>
                  <a:pt x="1092915" y="1218009"/>
                  <a:pt x="1069655" y="1214438"/>
                </a:cubicBezTo>
                <a:cubicBezTo>
                  <a:pt x="1046396" y="1210866"/>
                  <a:pt x="991154" y="1225153"/>
                  <a:pt x="1005692" y="1235869"/>
                </a:cubicBezTo>
                <a:cubicBezTo>
                  <a:pt x="1072563" y="1275159"/>
                  <a:pt x="950450" y="1371600"/>
                  <a:pt x="1031858" y="1371600"/>
                </a:cubicBezTo>
                <a:cubicBezTo>
                  <a:pt x="1165601" y="1371600"/>
                  <a:pt x="1238288" y="1543050"/>
                  <a:pt x="1366216" y="1546622"/>
                </a:cubicBezTo>
                <a:cubicBezTo>
                  <a:pt x="1386568" y="1546622"/>
                  <a:pt x="1395290" y="1578770"/>
                  <a:pt x="1395290" y="1603772"/>
                </a:cubicBezTo>
                <a:cubicBezTo>
                  <a:pt x="1395290" y="1635920"/>
                  <a:pt x="1374939" y="1639491"/>
                  <a:pt x="1354586" y="1643063"/>
                </a:cubicBezTo>
                <a:cubicBezTo>
                  <a:pt x="1322604" y="1646635"/>
                  <a:pt x="1287715" y="1603772"/>
                  <a:pt x="1247011" y="1664494"/>
                </a:cubicBezTo>
                <a:cubicBezTo>
                  <a:pt x="1322604" y="1700213"/>
                  <a:pt x="1401105" y="1735932"/>
                  <a:pt x="1398198" y="1857375"/>
                </a:cubicBezTo>
                <a:cubicBezTo>
                  <a:pt x="1398198" y="1889523"/>
                  <a:pt x="1430180" y="1903810"/>
                  <a:pt x="1453440" y="1910954"/>
                </a:cubicBezTo>
                <a:cubicBezTo>
                  <a:pt x="1494144" y="1925241"/>
                  <a:pt x="1526126" y="1946673"/>
                  <a:pt x="1549386" y="1993106"/>
                </a:cubicBezTo>
                <a:cubicBezTo>
                  <a:pt x="1549386" y="2003822"/>
                  <a:pt x="1549386" y="2010966"/>
                  <a:pt x="1549386" y="2021681"/>
                </a:cubicBezTo>
                <a:cubicBezTo>
                  <a:pt x="1543571" y="2132410"/>
                  <a:pt x="1485422" y="2128838"/>
                  <a:pt x="1421458" y="2110978"/>
                </a:cubicBezTo>
                <a:cubicBezTo>
                  <a:pt x="1345864" y="2089547"/>
                  <a:pt x="1270270" y="2046685"/>
                  <a:pt x="1188861" y="2085976"/>
                </a:cubicBezTo>
                <a:cubicBezTo>
                  <a:pt x="1302252" y="2139554"/>
                  <a:pt x="1427272" y="2143126"/>
                  <a:pt x="1531941" y="2218135"/>
                </a:cubicBezTo>
                <a:cubicBezTo>
                  <a:pt x="1142342" y="2232422"/>
                  <a:pt x="799262" y="1993106"/>
                  <a:pt x="421293" y="1900238"/>
                </a:cubicBezTo>
                <a:cubicBezTo>
                  <a:pt x="432923" y="1960960"/>
                  <a:pt x="464905" y="1975247"/>
                  <a:pt x="491072" y="1982391"/>
                </a:cubicBezTo>
                <a:cubicBezTo>
                  <a:pt x="630630" y="2028825"/>
                  <a:pt x="752743" y="2121695"/>
                  <a:pt x="880671" y="2200276"/>
                </a:cubicBezTo>
                <a:cubicBezTo>
                  <a:pt x="933005" y="2232422"/>
                  <a:pt x="970802" y="2268142"/>
                  <a:pt x="991154" y="2336007"/>
                </a:cubicBezTo>
                <a:cubicBezTo>
                  <a:pt x="1008599" y="2400300"/>
                  <a:pt x="1043489" y="2428875"/>
                  <a:pt x="1107453" y="2411016"/>
                </a:cubicBezTo>
                <a:cubicBezTo>
                  <a:pt x="1159787" y="2396729"/>
                  <a:pt x="1215029" y="2403873"/>
                  <a:pt x="1270270" y="2411016"/>
                </a:cubicBezTo>
                <a:cubicBezTo>
                  <a:pt x="1331326" y="2418160"/>
                  <a:pt x="1401105" y="2489597"/>
                  <a:pt x="1386568" y="2528889"/>
                </a:cubicBezTo>
                <a:cubicBezTo>
                  <a:pt x="1357494" y="2593182"/>
                  <a:pt x="1308067" y="2561035"/>
                  <a:pt x="1267362" y="2553891"/>
                </a:cubicBezTo>
                <a:cubicBezTo>
                  <a:pt x="1217936" y="2546748"/>
                  <a:pt x="1127805" y="2528889"/>
                  <a:pt x="1127805" y="2536032"/>
                </a:cubicBezTo>
                <a:cubicBezTo>
                  <a:pt x="1095822" y="2696766"/>
                  <a:pt x="1023136" y="2575322"/>
                  <a:pt x="970802" y="2575322"/>
                </a:cubicBezTo>
                <a:cubicBezTo>
                  <a:pt x="921375" y="2575322"/>
                  <a:pt x="871949" y="2557463"/>
                  <a:pt x="825429" y="2543176"/>
                </a:cubicBezTo>
                <a:cubicBezTo>
                  <a:pt x="764373" y="2525316"/>
                  <a:pt x="709132" y="2557463"/>
                  <a:pt x="650982" y="2564607"/>
                </a:cubicBezTo>
                <a:cubicBezTo>
                  <a:pt x="598648" y="2571751"/>
                  <a:pt x="627722" y="2664620"/>
                  <a:pt x="595740" y="2703909"/>
                </a:cubicBezTo>
                <a:cubicBezTo>
                  <a:pt x="589926" y="2714626"/>
                  <a:pt x="584111" y="2714626"/>
                  <a:pt x="578296" y="2714626"/>
                </a:cubicBezTo>
                <a:cubicBezTo>
                  <a:pt x="560851" y="2993232"/>
                  <a:pt x="255568" y="2925366"/>
                  <a:pt x="255568" y="2936081"/>
                </a:cubicBezTo>
                <a:cubicBezTo>
                  <a:pt x="229401" y="2953941"/>
                  <a:pt x="197419" y="2911079"/>
                  <a:pt x="165437" y="2953941"/>
                </a:cubicBezTo>
                <a:cubicBezTo>
                  <a:pt x="302087" y="3150394"/>
                  <a:pt x="511425" y="3196828"/>
                  <a:pt x="697501" y="3343275"/>
                </a:cubicBezTo>
                <a:cubicBezTo>
                  <a:pt x="543407" y="3393282"/>
                  <a:pt x="453275" y="3221832"/>
                  <a:pt x="339884" y="3243263"/>
                </a:cubicBezTo>
                <a:cubicBezTo>
                  <a:pt x="284643" y="3296842"/>
                  <a:pt x="450368" y="3382566"/>
                  <a:pt x="290458" y="3407569"/>
                </a:cubicBezTo>
                <a:cubicBezTo>
                  <a:pt x="360236" y="3454004"/>
                  <a:pt x="409664" y="3500439"/>
                  <a:pt x="459090" y="3554016"/>
                </a:cubicBezTo>
                <a:cubicBezTo>
                  <a:pt x="543407" y="3650457"/>
                  <a:pt x="560851" y="3714751"/>
                  <a:pt x="520147" y="3843338"/>
                </a:cubicBezTo>
                <a:cubicBezTo>
                  <a:pt x="493979" y="3929063"/>
                  <a:pt x="456183" y="4007645"/>
                  <a:pt x="491072" y="4107657"/>
                </a:cubicBezTo>
                <a:cubicBezTo>
                  <a:pt x="514332" y="4175522"/>
                  <a:pt x="505609" y="4221957"/>
                  <a:pt x="418386" y="4189810"/>
                </a:cubicBezTo>
                <a:cubicBezTo>
                  <a:pt x="325347" y="4157663"/>
                  <a:pt x="290458" y="4218386"/>
                  <a:pt x="313718" y="4339829"/>
                </a:cubicBezTo>
                <a:cubicBezTo>
                  <a:pt x="328254" y="4418410"/>
                  <a:pt x="313718" y="4443413"/>
                  <a:pt x="249753" y="4432698"/>
                </a:cubicBezTo>
                <a:cubicBezTo>
                  <a:pt x="179975" y="4421982"/>
                  <a:pt x="113103" y="4371976"/>
                  <a:pt x="25879" y="4396979"/>
                </a:cubicBezTo>
                <a:cubicBezTo>
                  <a:pt x="95658" y="4539854"/>
                  <a:pt x="243939" y="4496991"/>
                  <a:pt x="325347" y="4632722"/>
                </a:cubicBezTo>
                <a:cubicBezTo>
                  <a:pt x="229401" y="4632722"/>
                  <a:pt x="153807" y="4632722"/>
                  <a:pt x="84029" y="4604147"/>
                </a:cubicBezTo>
                <a:cubicBezTo>
                  <a:pt x="54954" y="4593433"/>
                  <a:pt x="22972" y="4579145"/>
                  <a:pt x="5527" y="4622007"/>
                </a:cubicBezTo>
                <a:cubicBezTo>
                  <a:pt x="-14826" y="4672014"/>
                  <a:pt x="25879" y="4689872"/>
                  <a:pt x="49139" y="4697016"/>
                </a:cubicBezTo>
                <a:cubicBezTo>
                  <a:pt x="116011" y="4722019"/>
                  <a:pt x="168344" y="4779170"/>
                  <a:pt x="226494" y="4825604"/>
                </a:cubicBezTo>
                <a:cubicBezTo>
                  <a:pt x="351514" y="4925616"/>
                  <a:pt x="488165" y="5011341"/>
                  <a:pt x="592833" y="5175647"/>
                </a:cubicBezTo>
                <a:cubicBezTo>
                  <a:pt x="461997" y="5132785"/>
                  <a:pt x="363144" y="5032772"/>
                  <a:pt x="238123" y="5014913"/>
                </a:cubicBezTo>
                <a:cubicBezTo>
                  <a:pt x="345700" y="5164932"/>
                  <a:pt x="482350" y="5264944"/>
                  <a:pt x="610278" y="5375673"/>
                </a:cubicBezTo>
                <a:cubicBezTo>
                  <a:pt x="648075" y="5407819"/>
                  <a:pt x="685872" y="5429250"/>
                  <a:pt x="691686" y="5497116"/>
                </a:cubicBezTo>
                <a:cubicBezTo>
                  <a:pt x="709132" y="5629276"/>
                  <a:pt x="755650" y="5736432"/>
                  <a:pt x="860319" y="5793582"/>
                </a:cubicBezTo>
                <a:cubicBezTo>
                  <a:pt x="860319" y="5793582"/>
                  <a:pt x="854504" y="5815013"/>
                  <a:pt x="851597" y="5825729"/>
                </a:cubicBezTo>
                <a:cubicBezTo>
                  <a:pt x="787632" y="5829301"/>
                  <a:pt x="738206" y="5750720"/>
                  <a:pt x="659704" y="5779295"/>
                </a:cubicBezTo>
                <a:cubicBezTo>
                  <a:pt x="738206" y="5886451"/>
                  <a:pt x="802169" y="5979319"/>
                  <a:pt x="909746" y="6029326"/>
                </a:cubicBezTo>
                <a:cubicBezTo>
                  <a:pt x="996969" y="6068616"/>
                  <a:pt x="1104545" y="6093620"/>
                  <a:pt x="1168509" y="6222207"/>
                </a:cubicBezTo>
                <a:cubicBezTo>
                  <a:pt x="1095822" y="6247210"/>
                  <a:pt x="1040581" y="6215063"/>
                  <a:pt x="985339" y="6193632"/>
                </a:cubicBezTo>
                <a:cubicBezTo>
                  <a:pt x="901023" y="6157913"/>
                  <a:pt x="816707" y="6118623"/>
                  <a:pt x="732391" y="6082904"/>
                </a:cubicBezTo>
                <a:cubicBezTo>
                  <a:pt x="700408" y="6068616"/>
                  <a:pt x="665519" y="6061472"/>
                  <a:pt x="645167" y="6125766"/>
                </a:cubicBezTo>
                <a:cubicBezTo>
                  <a:pt x="752743" y="6140053"/>
                  <a:pt x="816707" y="6225779"/>
                  <a:pt x="883579" y="6307932"/>
                </a:cubicBezTo>
                <a:cubicBezTo>
                  <a:pt x="921375" y="6354366"/>
                  <a:pt x="953358" y="6415088"/>
                  <a:pt x="1020229" y="6393657"/>
                </a:cubicBezTo>
                <a:cubicBezTo>
                  <a:pt x="1055118" y="6382942"/>
                  <a:pt x="1078378" y="6415088"/>
                  <a:pt x="1075471" y="6457950"/>
                </a:cubicBezTo>
                <a:cubicBezTo>
                  <a:pt x="1060933" y="6607970"/>
                  <a:pt x="1145250" y="6657976"/>
                  <a:pt x="1232473" y="6686551"/>
                </a:cubicBezTo>
                <a:cubicBezTo>
                  <a:pt x="1360401" y="6729413"/>
                  <a:pt x="1473792" y="6815138"/>
                  <a:pt x="1592997" y="6886576"/>
                </a:cubicBezTo>
                <a:lnTo>
                  <a:pt x="5511704" y="6886576"/>
                </a:lnTo>
                <a:close/>
              </a:path>
            </a:pathLst>
          </a:custGeom>
          <a:solidFill>
            <a:srgbClr val="C6969C"/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B96E3C-2928-A703-A66C-146589868C32}"/>
              </a:ext>
            </a:extLst>
          </p:cNvPr>
          <p:cNvSpPr txBox="1"/>
          <p:nvPr/>
        </p:nvSpPr>
        <p:spPr>
          <a:xfrm>
            <a:off x="896293" y="1131684"/>
            <a:ext cx="250902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/>
              <a:t>원격 조명 조절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27703E-AE87-C020-E352-2AFB6BD9D310}"/>
              </a:ext>
            </a:extLst>
          </p:cNvPr>
          <p:cNvSpPr txBox="1"/>
          <p:nvPr/>
        </p:nvSpPr>
        <p:spPr>
          <a:xfrm>
            <a:off x="525101" y="2000815"/>
            <a:ext cx="2880212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/>
              <a:t>로그인을 통하여</a:t>
            </a:r>
            <a:endParaRPr lang="en-US" altLang="ko-KR" sz="2500" dirty="0"/>
          </a:p>
          <a:p>
            <a:r>
              <a:rPr lang="ko-KR" altLang="en-US" sz="2500" dirty="0"/>
              <a:t>다른 사람이 컨트롤 하지 못 하도록 함</a:t>
            </a:r>
            <a:endParaRPr lang="en-US" altLang="ko-KR" sz="2500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B8EE8983-3CF9-6C9B-7A62-E6EAD71F46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2852" y="-1"/>
            <a:ext cx="3086100" cy="68580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DF23E200-D205-B633-1925-71951A086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6751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88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13CFFB-D0F2-2E50-2B48-5BE6FAB3D9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02AEAA-BE8F-D3F6-8EB1-6866986659B8}"/>
              </a:ext>
            </a:extLst>
          </p:cNvPr>
          <p:cNvSpPr txBox="1"/>
          <p:nvPr/>
        </p:nvSpPr>
        <p:spPr>
          <a:xfrm>
            <a:off x="643468" y="643467"/>
            <a:ext cx="4620584" cy="45671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4800" i="1">
                <a:latin typeface="+mj-lt"/>
                <a:ea typeface="+mj-ea"/>
                <a:cs typeface="+mj-cs"/>
              </a:rPr>
              <a:t>블록 소개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594F851-4E4F-FC25-B62F-FDDB49B6FC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1148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D3AF797-C54D-B965-71D5-038F5F731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4950" y="1349521"/>
            <a:ext cx="2461665" cy="5470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664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99E33D-00D7-78C8-AFCA-18C6EECE8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raphic 1">
            <a:extLst>
              <a:ext uri="{FF2B5EF4-FFF2-40B4-BE49-F238E27FC236}">
                <a16:creationId xmlns:a16="http://schemas.microsoft.com/office/drawing/2014/main" id="{7BD1BB31-38A5-0557-63AF-8C96F284B5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365FD80B-5B7F-4137-EB64-32CD35109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9FEC17-EED9-84E3-D88B-BEE46E1741FE}"/>
              </a:ext>
            </a:extLst>
          </p:cNvPr>
          <p:cNvSpPr txBox="1"/>
          <p:nvPr/>
        </p:nvSpPr>
        <p:spPr>
          <a:xfrm>
            <a:off x="643468" y="643467"/>
            <a:ext cx="4620584" cy="45671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4800" i="1">
                <a:latin typeface="+mj-lt"/>
                <a:ea typeface="+mj-ea"/>
                <a:cs typeface="+mj-cs"/>
              </a:rPr>
              <a:t>블록 소개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D93C841-E58D-F439-E46C-CE7A32C99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8228DF0-160B-7F65-4996-E9810C236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592146" cy="40195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3309961-023F-E456-E06C-B0AEE4A29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900" y="0"/>
            <a:ext cx="3086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906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B83CD3-36D7-8BCE-DEB3-8A6BBEB0F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raphic 1">
            <a:extLst>
              <a:ext uri="{FF2B5EF4-FFF2-40B4-BE49-F238E27FC236}">
                <a16:creationId xmlns:a16="http://schemas.microsoft.com/office/drawing/2014/main" id="{3575F36D-C967-4185-420B-C2E768A67F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315C1ECA-1BF8-2E05-840A-0628416C0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066A65-6837-AE2A-850C-12C810B62747}"/>
              </a:ext>
            </a:extLst>
          </p:cNvPr>
          <p:cNvSpPr txBox="1"/>
          <p:nvPr/>
        </p:nvSpPr>
        <p:spPr>
          <a:xfrm>
            <a:off x="691093" y="0"/>
            <a:ext cx="2842682" cy="90530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4800" i="1" dirty="0">
                <a:latin typeface="+mj-lt"/>
                <a:ea typeface="+mj-ea"/>
                <a:cs typeface="+mj-cs"/>
              </a:rPr>
              <a:t>블록 소개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9B8CF924-E22D-2C4B-80B1-EDABC83C2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6A5F717-6C6A-C045-4EDF-6F118540F8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0025" y="0"/>
            <a:ext cx="8181975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BDF1133-3B8A-DC33-6B00-B703951F88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840" y="1066629"/>
            <a:ext cx="3495910" cy="563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240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695C87-5607-8498-5EC1-5FF109C653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E227D4D-068D-372B-E808-2635D4BF0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7F69262-9154-168B-1AE9-A3542B792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5511704" cy="6858000"/>
          </a:xfrm>
          <a:custGeom>
            <a:avLst/>
            <a:gdLst>
              <a:gd name="connsiteX0" fmla="*/ 5511704 w 5511704"/>
              <a:gd name="connsiteY0" fmla="*/ 0 h 6886576"/>
              <a:gd name="connsiteX1" fmla="*/ 1008599 w 5511704"/>
              <a:gd name="connsiteY1" fmla="*/ 0 h 6886576"/>
              <a:gd name="connsiteX2" fmla="*/ 1310975 w 5511704"/>
              <a:gd name="connsiteY2" fmla="*/ 110728 h 6886576"/>
              <a:gd name="connsiteX3" fmla="*/ 1267362 w 5511704"/>
              <a:gd name="connsiteY3" fmla="*/ 135731 h 6886576"/>
              <a:gd name="connsiteX4" fmla="*/ 1005692 w 5511704"/>
              <a:gd name="connsiteY4" fmla="*/ 71437 h 6886576"/>
              <a:gd name="connsiteX5" fmla="*/ 953358 w 5511704"/>
              <a:gd name="connsiteY5" fmla="*/ 89297 h 6886576"/>
              <a:gd name="connsiteX6" fmla="*/ 979525 w 5511704"/>
              <a:gd name="connsiteY6" fmla="*/ 164307 h 6886576"/>
              <a:gd name="connsiteX7" fmla="*/ 1092915 w 5511704"/>
              <a:gd name="connsiteY7" fmla="*/ 192882 h 6886576"/>
              <a:gd name="connsiteX8" fmla="*/ 1270270 w 5511704"/>
              <a:gd name="connsiteY8" fmla="*/ 375047 h 6886576"/>
              <a:gd name="connsiteX9" fmla="*/ 1002784 w 5511704"/>
              <a:gd name="connsiteY9" fmla="*/ 353615 h 6886576"/>
              <a:gd name="connsiteX10" fmla="*/ 956265 w 5511704"/>
              <a:gd name="connsiteY10" fmla="*/ 396479 h 6886576"/>
              <a:gd name="connsiteX11" fmla="*/ 938820 w 5511704"/>
              <a:gd name="connsiteY11" fmla="*/ 453629 h 6886576"/>
              <a:gd name="connsiteX12" fmla="*/ 860319 w 5511704"/>
              <a:gd name="connsiteY12" fmla="*/ 360759 h 6886576"/>
              <a:gd name="connsiteX13" fmla="*/ 793447 w 5511704"/>
              <a:gd name="connsiteY13" fmla="*/ 335757 h 6886576"/>
              <a:gd name="connsiteX14" fmla="*/ 773095 w 5511704"/>
              <a:gd name="connsiteY14" fmla="*/ 417910 h 6886576"/>
              <a:gd name="connsiteX15" fmla="*/ 834151 w 5511704"/>
              <a:gd name="connsiteY15" fmla="*/ 507206 h 6886576"/>
              <a:gd name="connsiteX16" fmla="*/ 996969 w 5511704"/>
              <a:gd name="connsiteY16" fmla="*/ 560785 h 6886576"/>
              <a:gd name="connsiteX17" fmla="*/ 822522 w 5511704"/>
              <a:gd name="connsiteY17" fmla="*/ 560785 h 6886576"/>
              <a:gd name="connsiteX18" fmla="*/ 621908 w 5511704"/>
              <a:gd name="connsiteY18" fmla="*/ 525066 h 6886576"/>
              <a:gd name="connsiteX19" fmla="*/ 409664 w 5511704"/>
              <a:gd name="connsiteY19" fmla="*/ 535781 h 6886576"/>
              <a:gd name="connsiteX20" fmla="*/ 209049 w 5511704"/>
              <a:gd name="connsiteY20" fmla="*/ 464344 h 6886576"/>
              <a:gd name="connsiteX21" fmla="*/ 5527 w 5511704"/>
              <a:gd name="connsiteY21" fmla="*/ 467916 h 6886576"/>
              <a:gd name="connsiteX22" fmla="*/ 906838 w 5511704"/>
              <a:gd name="connsiteY22" fmla="*/ 914400 h 6886576"/>
              <a:gd name="connsiteX23" fmla="*/ 863226 w 5511704"/>
              <a:gd name="connsiteY23" fmla="*/ 925116 h 6886576"/>
              <a:gd name="connsiteX24" fmla="*/ 805077 w 5511704"/>
              <a:gd name="connsiteY24" fmla="*/ 953691 h 6886576"/>
              <a:gd name="connsiteX25" fmla="*/ 848689 w 5511704"/>
              <a:gd name="connsiteY25" fmla="*/ 1010841 h 6886576"/>
              <a:gd name="connsiteX26" fmla="*/ 1084193 w 5511704"/>
              <a:gd name="connsiteY26" fmla="*/ 1117997 h 6886576"/>
              <a:gd name="connsiteX27" fmla="*/ 1142342 w 5511704"/>
              <a:gd name="connsiteY27" fmla="*/ 1225153 h 6886576"/>
              <a:gd name="connsiteX28" fmla="*/ 1069655 w 5511704"/>
              <a:gd name="connsiteY28" fmla="*/ 1214438 h 6886576"/>
              <a:gd name="connsiteX29" fmla="*/ 1005692 w 5511704"/>
              <a:gd name="connsiteY29" fmla="*/ 1235869 h 6886576"/>
              <a:gd name="connsiteX30" fmla="*/ 1031858 w 5511704"/>
              <a:gd name="connsiteY30" fmla="*/ 1371600 h 6886576"/>
              <a:gd name="connsiteX31" fmla="*/ 1366216 w 5511704"/>
              <a:gd name="connsiteY31" fmla="*/ 1546622 h 6886576"/>
              <a:gd name="connsiteX32" fmla="*/ 1395290 w 5511704"/>
              <a:gd name="connsiteY32" fmla="*/ 1603772 h 6886576"/>
              <a:gd name="connsiteX33" fmla="*/ 1354586 w 5511704"/>
              <a:gd name="connsiteY33" fmla="*/ 1643063 h 6886576"/>
              <a:gd name="connsiteX34" fmla="*/ 1247011 w 5511704"/>
              <a:gd name="connsiteY34" fmla="*/ 1664494 h 6886576"/>
              <a:gd name="connsiteX35" fmla="*/ 1398198 w 5511704"/>
              <a:gd name="connsiteY35" fmla="*/ 1857375 h 6886576"/>
              <a:gd name="connsiteX36" fmla="*/ 1453440 w 5511704"/>
              <a:gd name="connsiteY36" fmla="*/ 1910954 h 6886576"/>
              <a:gd name="connsiteX37" fmla="*/ 1549386 w 5511704"/>
              <a:gd name="connsiteY37" fmla="*/ 1993106 h 6886576"/>
              <a:gd name="connsiteX38" fmla="*/ 1549386 w 5511704"/>
              <a:gd name="connsiteY38" fmla="*/ 2021681 h 6886576"/>
              <a:gd name="connsiteX39" fmla="*/ 1421458 w 5511704"/>
              <a:gd name="connsiteY39" fmla="*/ 2110978 h 6886576"/>
              <a:gd name="connsiteX40" fmla="*/ 1188861 w 5511704"/>
              <a:gd name="connsiteY40" fmla="*/ 2085976 h 6886576"/>
              <a:gd name="connsiteX41" fmla="*/ 1531941 w 5511704"/>
              <a:gd name="connsiteY41" fmla="*/ 2218135 h 6886576"/>
              <a:gd name="connsiteX42" fmla="*/ 421293 w 5511704"/>
              <a:gd name="connsiteY42" fmla="*/ 1900238 h 6886576"/>
              <a:gd name="connsiteX43" fmla="*/ 491072 w 5511704"/>
              <a:gd name="connsiteY43" fmla="*/ 1982391 h 6886576"/>
              <a:gd name="connsiteX44" fmla="*/ 880671 w 5511704"/>
              <a:gd name="connsiteY44" fmla="*/ 2200276 h 6886576"/>
              <a:gd name="connsiteX45" fmla="*/ 991154 w 5511704"/>
              <a:gd name="connsiteY45" fmla="*/ 2336007 h 6886576"/>
              <a:gd name="connsiteX46" fmla="*/ 1107453 w 5511704"/>
              <a:gd name="connsiteY46" fmla="*/ 2411016 h 6886576"/>
              <a:gd name="connsiteX47" fmla="*/ 1270270 w 5511704"/>
              <a:gd name="connsiteY47" fmla="*/ 2411016 h 6886576"/>
              <a:gd name="connsiteX48" fmla="*/ 1386568 w 5511704"/>
              <a:gd name="connsiteY48" fmla="*/ 2528889 h 6886576"/>
              <a:gd name="connsiteX49" fmla="*/ 1267362 w 5511704"/>
              <a:gd name="connsiteY49" fmla="*/ 2553891 h 6886576"/>
              <a:gd name="connsiteX50" fmla="*/ 1127805 w 5511704"/>
              <a:gd name="connsiteY50" fmla="*/ 2536032 h 6886576"/>
              <a:gd name="connsiteX51" fmla="*/ 970802 w 5511704"/>
              <a:gd name="connsiteY51" fmla="*/ 2575322 h 6886576"/>
              <a:gd name="connsiteX52" fmla="*/ 825429 w 5511704"/>
              <a:gd name="connsiteY52" fmla="*/ 2543176 h 6886576"/>
              <a:gd name="connsiteX53" fmla="*/ 650982 w 5511704"/>
              <a:gd name="connsiteY53" fmla="*/ 2564607 h 6886576"/>
              <a:gd name="connsiteX54" fmla="*/ 595740 w 5511704"/>
              <a:gd name="connsiteY54" fmla="*/ 2703909 h 6886576"/>
              <a:gd name="connsiteX55" fmla="*/ 578296 w 5511704"/>
              <a:gd name="connsiteY55" fmla="*/ 2714626 h 6886576"/>
              <a:gd name="connsiteX56" fmla="*/ 255568 w 5511704"/>
              <a:gd name="connsiteY56" fmla="*/ 2936081 h 6886576"/>
              <a:gd name="connsiteX57" fmla="*/ 165437 w 5511704"/>
              <a:gd name="connsiteY57" fmla="*/ 2953941 h 6886576"/>
              <a:gd name="connsiteX58" fmla="*/ 697501 w 5511704"/>
              <a:gd name="connsiteY58" fmla="*/ 3343275 h 6886576"/>
              <a:gd name="connsiteX59" fmla="*/ 339884 w 5511704"/>
              <a:gd name="connsiteY59" fmla="*/ 3243263 h 6886576"/>
              <a:gd name="connsiteX60" fmla="*/ 290458 w 5511704"/>
              <a:gd name="connsiteY60" fmla="*/ 3407569 h 6886576"/>
              <a:gd name="connsiteX61" fmla="*/ 459090 w 5511704"/>
              <a:gd name="connsiteY61" fmla="*/ 3554016 h 6886576"/>
              <a:gd name="connsiteX62" fmla="*/ 520147 w 5511704"/>
              <a:gd name="connsiteY62" fmla="*/ 3843338 h 6886576"/>
              <a:gd name="connsiteX63" fmla="*/ 491072 w 5511704"/>
              <a:gd name="connsiteY63" fmla="*/ 4107657 h 6886576"/>
              <a:gd name="connsiteX64" fmla="*/ 418386 w 5511704"/>
              <a:gd name="connsiteY64" fmla="*/ 4189810 h 6886576"/>
              <a:gd name="connsiteX65" fmla="*/ 313718 w 5511704"/>
              <a:gd name="connsiteY65" fmla="*/ 4339829 h 6886576"/>
              <a:gd name="connsiteX66" fmla="*/ 249753 w 5511704"/>
              <a:gd name="connsiteY66" fmla="*/ 4432698 h 6886576"/>
              <a:gd name="connsiteX67" fmla="*/ 25879 w 5511704"/>
              <a:gd name="connsiteY67" fmla="*/ 4396979 h 6886576"/>
              <a:gd name="connsiteX68" fmla="*/ 325347 w 5511704"/>
              <a:gd name="connsiteY68" fmla="*/ 4632722 h 6886576"/>
              <a:gd name="connsiteX69" fmla="*/ 84029 w 5511704"/>
              <a:gd name="connsiteY69" fmla="*/ 4604147 h 6886576"/>
              <a:gd name="connsiteX70" fmla="*/ 5527 w 5511704"/>
              <a:gd name="connsiteY70" fmla="*/ 4622007 h 6886576"/>
              <a:gd name="connsiteX71" fmla="*/ 49139 w 5511704"/>
              <a:gd name="connsiteY71" fmla="*/ 4697016 h 6886576"/>
              <a:gd name="connsiteX72" fmla="*/ 226494 w 5511704"/>
              <a:gd name="connsiteY72" fmla="*/ 4825604 h 6886576"/>
              <a:gd name="connsiteX73" fmla="*/ 592833 w 5511704"/>
              <a:gd name="connsiteY73" fmla="*/ 5175647 h 6886576"/>
              <a:gd name="connsiteX74" fmla="*/ 238123 w 5511704"/>
              <a:gd name="connsiteY74" fmla="*/ 5014913 h 6886576"/>
              <a:gd name="connsiteX75" fmla="*/ 610278 w 5511704"/>
              <a:gd name="connsiteY75" fmla="*/ 5375673 h 6886576"/>
              <a:gd name="connsiteX76" fmla="*/ 691686 w 5511704"/>
              <a:gd name="connsiteY76" fmla="*/ 5497116 h 6886576"/>
              <a:gd name="connsiteX77" fmla="*/ 860319 w 5511704"/>
              <a:gd name="connsiteY77" fmla="*/ 5793582 h 6886576"/>
              <a:gd name="connsiteX78" fmla="*/ 851597 w 5511704"/>
              <a:gd name="connsiteY78" fmla="*/ 5825729 h 6886576"/>
              <a:gd name="connsiteX79" fmla="*/ 659704 w 5511704"/>
              <a:gd name="connsiteY79" fmla="*/ 5779295 h 6886576"/>
              <a:gd name="connsiteX80" fmla="*/ 909746 w 5511704"/>
              <a:gd name="connsiteY80" fmla="*/ 6029326 h 6886576"/>
              <a:gd name="connsiteX81" fmla="*/ 1168509 w 5511704"/>
              <a:gd name="connsiteY81" fmla="*/ 6222207 h 6886576"/>
              <a:gd name="connsiteX82" fmla="*/ 985339 w 5511704"/>
              <a:gd name="connsiteY82" fmla="*/ 6193632 h 6886576"/>
              <a:gd name="connsiteX83" fmla="*/ 732391 w 5511704"/>
              <a:gd name="connsiteY83" fmla="*/ 6082904 h 6886576"/>
              <a:gd name="connsiteX84" fmla="*/ 645167 w 5511704"/>
              <a:gd name="connsiteY84" fmla="*/ 6125766 h 6886576"/>
              <a:gd name="connsiteX85" fmla="*/ 883579 w 5511704"/>
              <a:gd name="connsiteY85" fmla="*/ 6307932 h 6886576"/>
              <a:gd name="connsiteX86" fmla="*/ 1020229 w 5511704"/>
              <a:gd name="connsiteY86" fmla="*/ 6393657 h 6886576"/>
              <a:gd name="connsiteX87" fmla="*/ 1075471 w 5511704"/>
              <a:gd name="connsiteY87" fmla="*/ 6457950 h 6886576"/>
              <a:gd name="connsiteX88" fmla="*/ 1232473 w 5511704"/>
              <a:gd name="connsiteY88" fmla="*/ 6686551 h 6886576"/>
              <a:gd name="connsiteX89" fmla="*/ 1592997 w 5511704"/>
              <a:gd name="connsiteY89" fmla="*/ 6886576 h 6886576"/>
              <a:gd name="connsiteX90" fmla="*/ 5511704 w 5511704"/>
              <a:gd name="connsiteY90" fmla="*/ 6886576 h 688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511704" h="6886576">
                <a:moveTo>
                  <a:pt x="5511704" y="0"/>
                </a:moveTo>
                <a:lnTo>
                  <a:pt x="1008599" y="0"/>
                </a:lnTo>
                <a:cubicBezTo>
                  <a:pt x="1110360" y="35719"/>
                  <a:pt x="1209214" y="78581"/>
                  <a:pt x="1310975" y="110728"/>
                </a:cubicBezTo>
                <a:cubicBezTo>
                  <a:pt x="1296437" y="146447"/>
                  <a:pt x="1281900" y="139303"/>
                  <a:pt x="1267362" y="135731"/>
                </a:cubicBezTo>
                <a:cubicBezTo>
                  <a:pt x="1180139" y="121445"/>
                  <a:pt x="1090008" y="110728"/>
                  <a:pt x="1005692" y="71437"/>
                </a:cubicBezTo>
                <a:cubicBezTo>
                  <a:pt x="985339" y="64294"/>
                  <a:pt x="962080" y="64294"/>
                  <a:pt x="953358" y="89297"/>
                </a:cubicBezTo>
                <a:cubicBezTo>
                  <a:pt x="938820" y="125016"/>
                  <a:pt x="959172" y="146447"/>
                  <a:pt x="979525" y="164307"/>
                </a:cubicBezTo>
                <a:cubicBezTo>
                  <a:pt x="1014414" y="196453"/>
                  <a:pt x="1055118" y="189310"/>
                  <a:pt x="1092915" y="192882"/>
                </a:cubicBezTo>
                <a:cubicBezTo>
                  <a:pt x="1197583" y="210741"/>
                  <a:pt x="1247011" y="260747"/>
                  <a:pt x="1270270" y="375047"/>
                </a:cubicBezTo>
                <a:cubicBezTo>
                  <a:pt x="1180139" y="328613"/>
                  <a:pt x="1090008" y="385763"/>
                  <a:pt x="1002784" y="353615"/>
                </a:cubicBezTo>
                <a:cubicBezTo>
                  <a:pt x="979525" y="346472"/>
                  <a:pt x="944635" y="357188"/>
                  <a:pt x="956265" y="396479"/>
                </a:cubicBezTo>
                <a:cubicBezTo>
                  <a:pt x="967894" y="432198"/>
                  <a:pt x="1005692" y="460772"/>
                  <a:pt x="938820" y="453629"/>
                </a:cubicBezTo>
                <a:cubicBezTo>
                  <a:pt x="889393" y="450056"/>
                  <a:pt x="874856" y="407194"/>
                  <a:pt x="860319" y="360759"/>
                </a:cubicBezTo>
                <a:cubicBezTo>
                  <a:pt x="848689" y="335757"/>
                  <a:pt x="816707" y="321469"/>
                  <a:pt x="793447" y="335757"/>
                </a:cubicBezTo>
                <a:cubicBezTo>
                  <a:pt x="764373" y="350044"/>
                  <a:pt x="773095" y="389335"/>
                  <a:pt x="773095" y="417910"/>
                </a:cubicBezTo>
                <a:cubicBezTo>
                  <a:pt x="770187" y="471488"/>
                  <a:pt x="793447" y="496491"/>
                  <a:pt x="834151" y="507206"/>
                </a:cubicBezTo>
                <a:cubicBezTo>
                  <a:pt x="883579" y="521494"/>
                  <a:pt x="933005" y="539354"/>
                  <a:pt x="996969" y="560785"/>
                </a:cubicBezTo>
                <a:cubicBezTo>
                  <a:pt x="927190" y="596503"/>
                  <a:pt x="874856" y="589360"/>
                  <a:pt x="822522" y="560785"/>
                </a:cubicBezTo>
                <a:cubicBezTo>
                  <a:pt x="758558" y="528637"/>
                  <a:pt x="674242" y="485775"/>
                  <a:pt x="621908" y="525066"/>
                </a:cubicBezTo>
                <a:cubicBezTo>
                  <a:pt x="543407" y="582216"/>
                  <a:pt x="479443" y="546497"/>
                  <a:pt x="409664" y="535781"/>
                </a:cubicBezTo>
                <a:cubicBezTo>
                  <a:pt x="264290" y="514350"/>
                  <a:pt x="354422" y="482204"/>
                  <a:pt x="209049" y="464344"/>
                </a:cubicBezTo>
                <a:cubicBezTo>
                  <a:pt x="150900" y="457200"/>
                  <a:pt x="89843" y="428625"/>
                  <a:pt x="5527" y="467916"/>
                </a:cubicBezTo>
                <a:cubicBezTo>
                  <a:pt x="386404" y="675085"/>
                  <a:pt x="566666" y="660797"/>
                  <a:pt x="906838" y="914400"/>
                </a:cubicBezTo>
                <a:cubicBezTo>
                  <a:pt x="892301" y="939404"/>
                  <a:pt x="877764" y="928688"/>
                  <a:pt x="863226" y="925116"/>
                </a:cubicBezTo>
                <a:cubicBezTo>
                  <a:pt x="839967" y="921544"/>
                  <a:pt x="810892" y="907256"/>
                  <a:pt x="805077" y="953691"/>
                </a:cubicBezTo>
                <a:cubicBezTo>
                  <a:pt x="802169" y="989410"/>
                  <a:pt x="819615" y="1007269"/>
                  <a:pt x="848689" y="1010841"/>
                </a:cubicBezTo>
                <a:cubicBezTo>
                  <a:pt x="933005" y="1025129"/>
                  <a:pt x="1008599" y="1075135"/>
                  <a:pt x="1084193" y="1117997"/>
                </a:cubicBezTo>
                <a:cubicBezTo>
                  <a:pt x="1119082" y="1135857"/>
                  <a:pt x="1156879" y="1160860"/>
                  <a:pt x="1142342" y="1225153"/>
                </a:cubicBezTo>
                <a:cubicBezTo>
                  <a:pt x="1113268" y="1243013"/>
                  <a:pt x="1092915" y="1218009"/>
                  <a:pt x="1069655" y="1214438"/>
                </a:cubicBezTo>
                <a:cubicBezTo>
                  <a:pt x="1046396" y="1210866"/>
                  <a:pt x="991154" y="1225153"/>
                  <a:pt x="1005692" y="1235869"/>
                </a:cubicBezTo>
                <a:cubicBezTo>
                  <a:pt x="1072563" y="1275159"/>
                  <a:pt x="950450" y="1371600"/>
                  <a:pt x="1031858" y="1371600"/>
                </a:cubicBezTo>
                <a:cubicBezTo>
                  <a:pt x="1165601" y="1371600"/>
                  <a:pt x="1238288" y="1543050"/>
                  <a:pt x="1366216" y="1546622"/>
                </a:cubicBezTo>
                <a:cubicBezTo>
                  <a:pt x="1386568" y="1546622"/>
                  <a:pt x="1395290" y="1578770"/>
                  <a:pt x="1395290" y="1603772"/>
                </a:cubicBezTo>
                <a:cubicBezTo>
                  <a:pt x="1395290" y="1635920"/>
                  <a:pt x="1374939" y="1639491"/>
                  <a:pt x="1354586" y="1643063"/>
                </a:cubicBezTo>
                <a:cubicBezTo>
                  <a:pt x="1322604" y="1646635"/>
                  <a:pt x="1287715" y="1603772"/>
                  <a:pt x="1247011" y="1664494"/>
                </a:cubicBezTo>
                <a:cubicBezTo>
                  <a:pt x="1322604" y="1700213"/>
                  <a:pt x="1401105" y="1735932"/>
                  <a:pt x="1398198" y="1857375"/>
                </a:cubicBezTo>
                <a:cubicBezTo>
                  <a:pt x="1398198" y="1889523"/>
                  <a:pt x="1430180" y="1903810"/>
                  <a:pt x="1453440" y="1910954"/>
                </a:cubicBezTo>
                <a:cubicBezTo>
                  <a:pt x="1494144" y="1925241"/>
                  <a:pt x="1526126" y="1946673"/>
                  <a:pt x="1549386" y="1993106"/>
                </a:cubicBezTo>
                <a:cubicBezTo>
                  <a:pt x="1549386" y="2003822"/>
                  <a:pt x="1549386" y="2010966"/>
                  <a:pt x="1549386" y="2021681"/>
                </a:cubicBezTo>
                <a:cubicBezTo>
                  <a:pt x="1543571" y="2132410"/>
                  <a:pt x="1485422" y="2128838"/>
                  <a:pt x="1421458" y="2110978"/>
                </a:cubicBezTo>
                <a:cubicBezTo>
                  <a:pt x="1345864" y="2089547"/>
                  <a:pt x="1270270" y="2046685"/>
                  <a:pt x="1188861" y="2085976"/>
                </a:cubicBezTo>
                <a:cubicBezTo>
                  <a:pt x="1302252" y="2139554"/>
                  <a:pt x="1427272" y="2143126"/>
                  <a:pt x="1531941" y="2218135"/>
                </a:cubicBezTo>
                <a:cubicBezTo>
                  <a:pt x="1142342" y="2232422"/>
                  <a:pt x="799262" y="1993106"/>
                  <a:pt x="421293" y="1900238"/>
                </a:cubicBezTo>
                <a:cubicBezTo>
                  <a:pt x="432923" y="1960960"/>
                  <a:pt x="464905" y="1975247"/>
                  <a:pt x="491072" y="1982391"/>
                </a:cubicBezTo>
                <a:cubicBezTo>
                  <a:pt x="630630" y="2028825"/>
                  <a:pt x="752743" y="2121695"/>
                  <a:pt x="880671" y="2200276"/>
                </a:cubicBezTo>
                <a:cubicBezTo>
                  <a:pt x="933005" y="2232422"/>
                  <a:pt x="970802" y="2268142"/>
                  <a:pt x="991154" y="2336007"/>
                </a:cubicBezTo>
                <a:cubicBezTo>
                  <a:pt x="1008599" y="2400300"/>
                  <a:pt x="1043489" y="2428875"/>
                  <a:pt x="1107453" y="2411016"/>
                </a:cubicBezTo>
                <a:cubicBezTo>
                  <a:pt x="1159787" y="2396729"/>
                  <a:pt x="1215029" y="2403873"/>
                  <a:pt x="1270270" y="2411016"/>
                </a:cubicBezTo>
                <a:cubicBezTo>
                  <a:pt x="1331326" y="2418160"/>
                  <a:pt x="1401105" y="2489597"/>
                  <a:pt x="1386568" y="2528889"/>
                </a:cubicBezTo>
                <a:cubicBezTo>
                  <a:pt x="1357494" y="2593182"/>
                  <a:pt x="1308067" y="2561035"/>
                  <a:pt x="1267362" y="2553891"/>
                </a:cubicBezTo>
                <a:cubicBezTo>
                  <a:pt x="1217936" y="2546748"/>
                  <a:pt x="1127805" y="2528889"/>
                  <a:pt x="1127805" y="2536032"/>
                </a:cubicBezTo>
                <a:cubicBezTo>
                  <a:pt x="1095822" y="2696766"/>
                  <a:pt x="1023136" y="2575322"/>
                  <a:pt x="970802" y="2575322"/>
                </a:cubicBezTo>
                <a:cubicBezTo>
                  <a:pt x="921375" y="2575322"/>
                  <a:pt x="871949" y="2557463"/>
                  <a:pt x="825429" y="2543176"/>
                </a:cubicBezTo>
                <a:cubicBezTo>
                  <a:pt x="764373" y="2525316"/>
                  <a:pt x="709132" y="2557463"/>
                  <a:pt x="650982" y="2564607"/>
                </a:cubicBezTo>
                <a:cubicBezTo>
                  <a:pt x="598648" y="2571751"/>
                  <a:pt x="627722" y="2664620"/>
                  <a:pt x="595740" y="2703909"/>
                </a:cubicBezTo>
                <a:cubicBezTo>
                  <a:pt x="589926" y="2714626"/>
                  <a:pt x="584111" y="2714626"/>
                  <a:pt x="578296" y="2714626"/>
                </a:cubicBezTo>
                <a:cubicBezTo>
                  <a:pt x="560851" y="2993232"/>
                  <a:pt x="255568" y="2925366"/>
                  <a:pt x="255568" y="2936081"/>
                </a:cubicBezTo>
                <a:cubicBezTo>
                  <a:pt x="229401" y="2953941"/>
                  <a:pt x="197419" y="2911079"/>
                  <a:pt x="165437" y="2953941"/>
                </a:cubicBezTo>
                <a:cubicBezTo>
                  <a:pt x="302087" y="3150394"/>
                  <a:pt x="511425" y="3196828"/>
                  <a:pt x="697501" y="3343275"/>
                </a:cubicBezTo>
                <a:cubicBezTo>
                  <a:pt x="543407" y="3393282"/>
                  <a:pt x="453275" y="3221832"/>
                  <a:pt x="339884" y="3243263"/>
                </a:cubicBezTo>
                <a:cubicBezTo>
                  <a:pt x="284643" y="3296842"/>
                  <a:pt x="450368" y="3382566"/>
                  <a:pt x="290458" y="3407569"/>
                </a:cubicBezTo>
                <a:cubicBezTo>
                  <a:pt x="360236" y="3454004"/>
                  <a:pt x="409664" y="3500439"/>
                  <a:pt x="459090" y="3554016"/>
                </a:cubicBezTo>
                <a:cubicBezTo>
                  <a:pt x="543407" y="3650457"/>
                  <a:pt x="560851" y="3714751"/>
                  <a:pt x="520147" y="3843338"/>
                </a:cubicBezTo>
                <a:cubicBezTo>
                  <a:pt x="493979" y="3929063"/>
                  <a:pt x="456183" y="4007645"/>
                  <a:pt x="491072" y="4107657"/>
                </a:cubicBezTo>
                <a:cubicBezTo>
                  <a:pt x="514332" y="4175522"/>
                  <a:pt x="505609" y="4221957"/>
                  <a:pt x="418386" y="4189810"/>
                </a:cubicBezTo>
                <a:cubicBezTo>
                  <a:pt x="325347" y="4157663"/>
                  <a:pt x="290458" y="4218386"/>
                  <a:pt x="313718" y="4339829"/>
                </a:cubicBezTo>
                <a:cubicBezTo>
                  <a:pt x="328254" y="4418410"/>
                  <a:pt x="313718" y="4443413"/>
                  <a:pt x="249753" y="4432698"/>
                </a:cubicBezTo>
                <a:cubicBezTo>
                  <a:pt x="179975" y="4421982"/>
                  <a:pt x="113103" y="4371976"/>
                  <a:pt x="25879" y="4396979"/>
                </a:cubicBezTo>
                <a:cubicBezTo>
                  <a:pt x="95658" y="4539854"/>
                  <a:pt x="243939" y="4496991"/>
                  <a:pt x="325347" y="4632722"/>
                </a:cubicBezTo>
                <a:cubicBezTo>
                  <a:pt x="229401" y="4632722"/>
                  <a:pt x="153807" y="4632722"/>
                  <a:pt x="84029" y="4604147"/>
                </a:cubicBezTo>
                <a:cubicBezTo>
                  <a:pt x="54954" y="4593433"/>
                  <a:pt x="22972" y="4579145"/>
                  <a:pt x="5527" y="4622007"/>
                </a:cubicBezTo>
                <a:cubicBezTo>
                  <a:pt x="-14826" y="4672014"/>
                  <a:pt x="25879" y="4689872"/>
                  <a:pt x="49139" y="4697016"/>
                </a:cubicBezTo>
                <a:cubicBezTo>
                  <a:pt x="116011" y="4722019"/>
                  <a:pt x="168344" y="4779170"/>
                  <a:pt x="226494" y="4825604"/>
                </a:cubicBezTo>
                <a:cubicBezTo>
                  <a:pt x="351514" y="4925616"/>
                  <a:pt x="488165" y="5011341"/>
                  <a:pt x="592833" y="5175647"/>
                </a:cubicBezTo>
                <a:cubicBezTo>
                  <a:pt x="461997" y="5132785"/>
                  <a:pt x="363144" y="5032772"/>
                  <a:pt x="238123" y="5014913"/>
                </a:cubicBezTo>
                <a:cubicBezTo>
                  <a:pt x="345700" y="5164932"/>
                  <a:pt x="482350" y="5264944"/>
                  <a:pt x="610278" y="5375673"/>
                </a:cubicBezTo>
                <a:cubicBezTo>
                  <a:pt x="648075" y="5407819"/>
                  <a:pt x="685872" y="5429250"/>
                  <a:pt x="691686" y="5497116"/>
                </a:cubicBezTo>
                <a:cubicBezTo>
                  <a:pt x="709132" y="5629276"/>
                  <a:pt x="755650" y="5736432"/>
                  <a:pt x="860319" y="5793582"/>
                </a:cubicBezTo>
                <a:cubicBezTo>
                  <a:pt x="860319" y="5793582"/>
                  <a:pt x="854504" y="5815013"/>
                  <a:pt x="851597" y="5825729"/>
                </a:cubicBezTo>
                <a:cubicBezTo>
                  <a:pt x="787632" y="5829301"/>
                  <a:pt x="738206" y="5750720"/>
                  <a:pt x="659704" y="5779295"/>
                </a:cubicBezTo>
                <a:cubicBezTo>
                  <a:pt x="738206" y="5886451"/>
                  <a:pt x="802169" y="5979319"/>
                  <a:pt x="909746" y="6029326"/>
                </a:cubicBezTo>
                <a:cubicBezTo>
                  <a:pt x="996969" y="6068616"/>
                  <a:pt x="1104545" y="6093620"/>
                  <a:pt x="1168509" y="6222207"/>
                </a:cubicBezTo>
                <a:cubicBezTo>
                  <a:pt x="1095822" y="6247210"/>
                  <a:pt x="1040581" y="6215063"/>
                  <a:pt x="985339" y="6193632"/>
                </a:cubicBezTo>
                <a:cubicBezTo>
                  <a:pt x="901023" y="6157913"/>
                  <a:pt x="816707" y="6118623"/>
                  <a:pt x="732391" y="6082904"/>
                </a:cubicBezTo>
                <a:cubicBezTo>
                  <a:pt x="700408" y="6068616"/>
                  <a:pt x="665519" y="6061472"/>
                  <a:pt x="645167" y="6125766"/>
                </a:cubicBezTo>
                <a:cubicBezTo>
                  <a:pt x="752743" y="6140053"/>
                  <a:pt x="816707" y="6225779"/>
                  <a:pt x="883579" y="6307932"/>
                </a:cubicBezTo>
                <a:cubicBezTo>
                  <a:pt x="921375" y="6354366"/>
                  <a:pt x="953358" y="6415088"/>
                  <a:pt x="1020229" y="6393657"/>
                </a:cubicBezTo>
                <a:cubicBezTo>
                  <a:pt x="1055118" y="6382942"/>
                  <a:pt x="1078378" y="6415088"/>
                  <a:pt x="1075471" y="6457950"/>
                </a:cubicBezTo>
                <a:cubicBezTo>
                  <a:pt x="1060933" y="6607970"/>
                  <a:pt x="1145250" y="6657976"/>
                  <a:pt x="1232473" y="6686551"/>
                </a:cubicBezTo>
                <a:cubicBezTo>
                  <a:pt x="1360401" y="6729413"/>
                  <a:pt x="1473792" y="6815138"/>
                  <a:pt x="1592997" y="6886576"/>
                </a:cubicBezTo>
                <a:lnTo>
                  <a:pt x="5511704" y="6886576"/>
                </a:lnTo>
                <a:close/>
              </a:path>
            </a:pathLst>
          </a:custGeom>
          <a:solidFill>
            <a:srgbClr val="C6969C"/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A90F85-741F-1746-176F-75B928B57E3F}"/>
              </a:ext>
            </a:extLst>
          </p:cNvPr>
          <p:cNvSpPr txBox="1"/>
          <p:nvPr/>
        </p:nvSpPr>
        <p:spPr>
          <a:xfrm>
            <a:off x="640689" y="1213166"/>
            <a:ext cx="198002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dirty="0"/>
              <a:t>FIRE BASE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A95EA34-A8D4-E3D6-24B6-68CF0AA91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6262" y="0"/>
            <a:ext cx="87826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296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3712FD-F99D-75B8-8B36-131E72112F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37859A1-8077-18B7-77D3-E2714B36C6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DD1817E-85E6-DE24-6E69-6D348C049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5511704" cy="6858000"/>
          </a:xfrm>
          <a:custGeom>
            <a:avLst/>
            <a:gdLst>
              <a:gd name="connsiteX0" fmla="*/ 5511704 w 5511704"/>
              <a:gd name="connsiteY0" fmla="*/ 0 h 6886576"/>
              <a:gd name="connsiteX1" fmla="*/ 1008599 w 5511704"/>
              <a:gd name="connsiteY1" fmla="*/ 0 h 6886576"/>
              <a:gd name="connsiteX2" fmla="*/ 1310975 w 5511704"/>
              <a:gd name="connsiteY2" fmla="*/ 110728 h 6886576"/>
              <a:gd name="connsiteX3" fmla="*/ 1267362 w 5511704"/>
              <a:gd name="connsiteY3" fmla="*/ 135731 h 6886576"/>
              <a:gd name="connsiteX4" fmla="*/ 1005692 w 5511704"/>
              <a:gd name="connsiteY4" fmla="*/ 71437 h 6886576"/>
              <a:gd name="connsiteX5" fmla="*/ 953358 w 5511704"/>
              <a:gd name="connsiteY5" fmla="*/ 89297 h 6886576"/>
              <a:gd name="connsiteX6" fmla="*/ 979525 w 5511704"/>
              <a:gd name="connsiteY6" fmla="*/ 164307 h 6886576"/>
              <a:gd name="connsiteX7" fmla="*/ 1092915 w 5511704"/>
              <a:gd name="connsiteY7" fmla="*/ 192882 h 6886576"/>
              <a:gd name="connsiteX8" fmla="*/ 1270270 w 5511704"/>
              <a:gd name="connsiteY8" fmla="*/ 375047 h 6886576"/>
              <a:gd name="connsiteX9" fmla="*/ 1002784 w 5511704"/>
              <a:gd name="connsiteY9" fmla="*/ 353615 h 6886576"/>
              <a:gd name="connsiteX10" fmla="*/ 956265 w 5511704"/>
              <a:gd name="connsiteY10" fmla="*/ 396479 h 6886576"/>
              <a:gd name="connsiteX11" fmla="*/ 938820 w 5511704"/>
              <a:gd name="connsiteY11" fmla="*/ 453629 h 6886576"/>
              <a:gd name="connsiteX12" fmla="*/ 860319 w 5511704"/>
              <a:gd name="connsiteY12" fmla="*/ 360759 h 6886576"/>
              <a:gd name="connsiteX13" fmla="*/ 793447 w 5511704"/>
              <a:gd name="connsiteY13" fmla="*/ 335757 h 6886576"/>
              <a:gd name="connsiteX14" fmla="*/ 773095 w 5511704"/>
              <a:gd name="connsiteY14" fmla="*/ 417910 h 6886576"/>
              <a:gd name="connsiteX15" fmla="*/ 834151 w 5511704"/>
              <a:gd name="connsiteY15" fmla="*/ 507206 h 6886576"/>
              <a:gd name="connsiteX16" fmla="*/ 996969 w 5511704"/>
              <a:gd name="connsiteY16" fmla="*/ 560785 h 6886576"/>
              <a:gd name="connsiteX17" fmla="*/ 822522 w 5511704"/>
              <a:gd name="connsiteY17" fmla="*/ 560785 h 6886576"/>
              <a:gd name="connsiteX18" fmla="*/ 621908 w 5511704"/>
              <a:gd name="connsiteY18" fmla="*/ 525066 h 6886576"/>
              <a:gd name="connsiteX19" fmla="*/ 409664 w 5511704"/>
              <a:gd name="connsiteY19" fmla="*/ 535781 h 6886576"/>
              <a:gd name="connsiteX20" fmla="*/ 209049 w 5511704"/>
              <a:gd name="connsiteY20" fmla="*/ 464344 h 6886576"/>
              <a:gd name="connsiteX21" fmla="*/ 5527 w 5511704"/>
              <a:gd name="connsiteY21" fmla="*/ 467916 h 6886576"/>
              <a:gd name="connsiteX22" fmla="*/ 906838 w 5511704"/>
              <a:gd name="connsiteY22" fmla="*/ 914400 h 6886576"/>
              <a:gd name="connsiteX23" fmla="*/ 863226 w 5511704"/>
              <a:gd name="connsiteY23" fmla="*/ 925116 h 6886576"/>
              <a:gd name="connsiteX24" fmla="*/ 805077 w 5511704"/>
              <a:gd name="connsiteY24" fmla="*/ 953691 h 6886576"/>
              <a:gd name="connsiteX25" fmla="*/ 848689 w 5511704"/>
              <a:gd name="connsiteY25" fmla="*/ 1010841 h 6886576"/>
              <a:gd name="connsiteX26" fmla="*/ 1084193 w 5511704"/>
              <a:gd name="connsiteY26" fmla="*/ 1117997 h 6886576"/>
              <a:gd name="connsiteX27" fmla="*/ 1142342 w 5511704"/>
              <a:gd name="connsiteY27" fmla="*/ 1225153 h 6886576"/>
              <a:gd name="connsiteX28" fmla="*/ 1069655 w 5511704"/>
              <a:gd name="connsiteY28" fmla="*/ 1214438 h 6886576"/>
              <a:gd name="connsiteX29" fmla="*/ 1005692 w 5511704"/>
              <a:gd name="connsiteY29" fmla="*/ 1235869 h 6886576"/>
              <a:gd name="connsiteX30" fmla="*/ 1031858 w 5511704"/>
              <a:gd name="connsiteY30" fmla="*/ 1371600 h 6886576"/>
              <a:gd name="connsiteX31" fmla="*/ 1366216 w 5511704"/>
              <a:gd name="connsiteY31" fmla="*/ 1546622 h 6886576"/>
              <a:gd name="connsiteX32" fmla="*/ 1395290 w 5511704"/>
              <a:gd name="connsiteY32" fmla="*/ 1603772 h 6886576"/>
              <a:gd name="connsiteX33" fmla="*/ 1354586 w 5511704"/>
              <a:gd name="connsiteY33" fmla="*/ 1643063 h 6886576"/>
              <a:gd name="connsiteX34" fmla="*/ 1247011 w 5511704"/>
              <a:gd name="connsiteY34" fmla="*/ 1664494 h 6886576"/>
              <a:gd name="connsiteX35" fmla="*/ 1398198 w 5511704"/>
              <a:gd name="connsiteY35" fmla="*/ 1857375 h 6886576"/>
              <a:gd name="connsiteX36" fmla="*/ 1453440 w 5511704"/>
              <a:gd name="connsiteY36" fmla="*/ 1910954 h 6886576"/>
              <a:gd name="connsiteX37" fmla="*/ 1549386 w 5511704"/>
              <a:gd name="connsiteY37" fmla="*/ 1993106 h 6886576"/>
              <a:gd name="connsiteX38" fmla="*/ 1549386 w 5511704"/>
              <a:gd name="connsiteY38" fmla="*/ 2021681 h 6886576"/>
              <a:gd name="connsiteX39" fmla="*/ 1421458 w 5511704"/>
              <a:gd name="connsiteY39" fmla="*/ 2110978 h 6886576"/>
              <a:gd name="connsiteX40" fmla="*/ 1188861 w 5511704"/>
              <a:gd name="connsiteY40" fmla="*/ 2085976 h 6886576"/>
              <a:gd name="connsiteX41" fmla="*/ 1531941 w 5511704"/>
              <a:gd name="connsiteY41" fmla="*/ 2218135 h 6886576"/>
              <a:gd name="connsiteX42" fmla="*/ 421293 w 5511704"/>
              <a:gd name="connsiteY42" fmla="*/ 1900238 h 6886576"/>
              <a:gd name="connsiteX43" fmla="*/ 491072 w 5511704"/>
              <a:gd name="connsiteY43" fmla="*/ 1982391 h 6886576"/>
              <a:gd name="connsiteX44" fmla="*/ 880671 w 5511704"/>
              <a:gd name="connsiteY44" fmla="*/ 2200276 h 6886576"/>
              <a:gd name="connsiteX45" fmla="*/ 991154 w 5511704"/>
              <a:gd name="connsiteY45" fmla="*/ 2336007 h 6886576"/>
              <a:gd name="connsiteX46" fmla="*/ 1107453 w 5511704"/>
              <a:gd name="connsiteY46" fmla="*/ 2411016 h 6886576"/>
              <a:gd name="connsiteX47" fmla="*/ 1270270 w 5511704"/>
              <a:gd name="connsiteY47" fmla="*/ 2411016 h 6886576"/>
              <a:gd name="connsiteX48" fmla="*/ 1386568 w 5511704"/>
              <a:gd name="connsiteY48" fmla="*/ 2528889 h 6886576"/>
              <a:gd name="connsiteX49" fmla="*/ 1267362 w 5511704"/>
              <a:gd name="connsiteY49" fmla="*/ 2553891 h 6886576"/>
              <a:gd name="connsiteX50" fmla="*/ 1127805 w 5511704"/>
              <a:gd name="connsiteY50" fmla="*/ 2536032 h 6886576"/>
              <a:gd name="connsiteX51" fmla="*/ 970802 w 5511704"/>
              <a:gd name="connsiteY51" fmla="*/ 2575322 h 6886576"/>
              <a:gd name="connsiteX52" fmla="*/ 825429 w 5511704"/>
              <a:gd name="connsiteY52" fmla="*/ 2543176 h 6886576"/>
              <a:gd name="connsiteX53" fmla="*/ 650982 w 5511704"/>
              <a:gd name="connsiteY53" fmla="*/ 2564607 h 6886576"/>
              <a:gd name="connsiteX54" fmla="*/ 595740 w 5511704"/>
              <a:gd name="connsiteY54" fmla="*/ 2703909 h 6886576"/>
              <a:gd name="connsiteX55" fmla="*/ 578296 w 5511704"/>
              <a:gd name="connsiteY55" fmla="*/ 2714626 h 6886576"/>
              <a:gd name="connsiteX56" fmla="*/ 255568 w 5511704"/>
              <a:gd name="connsiteY56" fmla="*/ 2936081 h 6886576"/>
              <a:gd name="connsiteX57" fmla="*/ 165437 w 5511704"/>
              <a:gd name="connsiteY57" fmla="*/ 2953941 h 6886576"/>
              <a:gd name="connsiteX58" fmla="*/ 697501 w 5511704"/>
              <a:gd name="connsiteY58" fmla="*/ 3343275 h 6886576"/>
              <a:gd name="connsiteX59" fmla="*/ 339884 w 5511704"/>
              <a:gd name="connsiteY59" fmla="*/ 3243263 h 6886576"/>
              <a:gd name="connsiteX60" fmla="*/ 290458 w 5511704"/>
              <a:gd name="connsiteY60" fmla="*/ 3407569 h 6886576"/>
              <a:gd name="connsiteX61" fmla="*/ 459090 w 5511704"/>
              <a:gd name="connsiteY61" fmla="*/ 3554016 h 6886576"/>
              <a:gd name="connsiteX62" fmla="*/ 520147 w 5511704"/>
              <a:gd name="connsiteY62" fmla="*/ 3843338 h 6886576"/>
              <a:gd name="connsiteX63" fmla="*/ 491072 w 5511704"/>
              <a:gd name="connsiteY63" fmla="*/ 4107657 h 6886576"/>
              <a:gd name="connsiteX64" fmla="*/ 418386 w 5511704"/>
              <a:gd name="connsiteY64" fmla="*/ 4189810 h 6886576"/>
              <a:gd name="connsiteX65" fmla="*/ 313718 w 5511704"/>
              <a:gd name="connsiteY65" fmla="*/ 4339829 h 6886576"/>
              <a:gd name="connsiteX66" fmla="*/ 249753 w 5511704"/>
              <a:gd name="connsiteY66" fmla="*/ 4432698 h 6886576"/>
              <a:gd name="connsiteX67" fmla="*/ 25879 w 5511704"/>
              <a:gd name="connsiteY67" fmla="*/ 4396979 h 6886576"/>
              <a:gd name="connsiteX68" fmla="*/ 325347 w 5511704"/>
              <a:gd name="connsiteY68" fmla="*/ 4632722 h 6886576"/>
              <a:gd name="connsiteX69" fmla="*/ 84029 w 5511704"/>
              <a:gd name="connsiteY69" fmla="*/ 4604147 h 6886576"/>
              <a:gd name="connsiteX70" fmla="*/ 5527 w 5511704"/>
              <a:gd name="connsiteY70" fmla="*/ 4622007 h 6886576"/>
              <a:gd name="connsiteX71" fmla="*/ 49139 w 5511704"/>
              <a:gd name="connsiteY71" fmla="*/ 4697016 h 6886576"/>
              <a:gd name="connsiteX72" fmla="*/ 226494 w 5511704"/>
              <a:gd name="connsiteY72" fmla="*/ 4825604 h 6886576"/>
              <a:gd name="connsiteX73" fmla="*/ 592833 w 5511704"/>
              <a:gd name="connsiteY73" fmla="*/ 5175647 h 6886576"/>
              <a:gd name="connsiteX74" fmla="*/ 238123 w 5511704"/>
              <a:gd name="connsiteY74" fmla="*/ 5014913 h 6886576"/>
              <a:gd name="connsiteX75" fmla="*/ 610278 w 5511704"/>
              <a:gd name="connsiteY75" fmla="*/ 5375673 h 6886576"/>
              <a:gd name="connsiteX76" fmla="*/ 691686 w 5511704"/>
              <a:gd name="connsiteY76" fmla="*/ 5497116 h 6886576"/>
              <a:gd name="connsiteX77" fmla="*/ 860319 w 5511704"/>
              <a:gd name="connsiteY77" fmla="*/ 5793582 h 6886576"/>
              <a:gd name="connsiteX78" fmla="*/ 851597 w 5511704"/>
              <a:gd name="connsiteY78" fmla="*/ 5825729 h 6886576"/>
              <a:gd name="connsiteX79" fmla="*/ 659704 w 5511704"/>
              <a:gd name="connsiteY79" fmla="*/ 5779295 h 6886576"/>
              <a:gd name="connsiteX80" fmla="*/ 909746 w 5511704"/>
              <a:gd name="connsiteY80" fmla="*/ 6029326 h 6886576"/>
              <a:gd name="connsiteX81" fmla="*/ 1168509 w 5511704"/>
              <a:gd name="connsiteY81" fmla="*/ 6222207 h 6886576"/>
              <a:gd name="connsiteX82" fmla="*/ 985339 w 5511704"/>
              <a:gd name="connsiteY82" fmla="*/ 6193632 h 6886576"/>
              <a:gd name="connsiteX83" fmla="*/ 732391 w 5511704"/>
              <a:gd name="connsiteY83" fmla="*/ 6082904 h 6886576"/>
              <a:gd name="connsiteX84" fmla="*/ 645167 w 5511704"/>
              <a:gd name="connsiteY84" fmla="*/ 6125766 h 6886576"/>
              <a:gd name="connsiteX85" fmla="*/ 883579 w 5511704"/>
              <a:gd name="connsiteY85" fmla="*/ 6307932 h 6886576"/>
              <a:gd name="connsiteX86" fmla="*/ 1020229 w 5511704"/>
              <a:gd name="connsiteY86" fmla="*/ 6393657 h 6886576"/>
              <a:gd name="connsiteX87" fmla="*/ 1075471 w 5511704"/>
              <a:gd name="connsiteY87" fmla="*/ 6457950 h 6886576"/>
              <a:gd name="connsiteX88" fmla="*/ 1232473 w 5511704"/>
              <a:gd name="connsiteY88" fmla="*/ 6686551 h 6886576"/>
              <a:gd name="connsiteX89" fmla="*/ 1592997 w 5511704"/>
              <a:gd name="connsiteY89" fmla="*/ 6886576 h 6886576"/>
              <a:gd name="connsiteX90" fmla="*/ 5511704 w 5511704"/>
              <a:gd name="connsiteY90" fmla="*/ 6886576 h 688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511704" h="6886576">
                <a:moveTo>
                  <a:pt x="5511704" y="0"/>
                </a:moveTo>
                <a:lnTo>
                  <a:pt x="1008599" y="0"/>
                </a:lnTo>
                <a:cubicBezTo>
                  <a:pt x="1110360" y="35719"/>
                  <a:pt x="1209214" y="78581"/>
                  <a:pt x="1310975" y="110728"/>
                </a:cubicBezTo>
                <a:cubicBezTo>
                  <a:pt x="1296437" y="146447"/>
                  <a:pt x="1281900" y="139303"/>
                  <a:pt x="1267362" y="135731"/>
                </a:cubicBezTo>
                <a:cubicBezTo>
                  <a:pt x="1180139" y="121445"/>
                  <a:pt x="1090008" y="110728"/>
                  <a:pt x="1005692" y="71437"/>
                </a:cubicBezTo>
                <a:cubicBezTo>
                  <a:pt x="985339" y="64294"/>
                  <a:pt x="962080" y="64294"/>
                  <a:pt x="953358" y="89297"/>
                </a:cubicBezTo>
                <a:cubicBezTo>
                  <a:pt x="938820" y="125016"/>
                  <a:pt x="959172" y="146447"/>
                  <a:pt x="979525" y="164307"/>
                </a:cubicBezTo>
                <a:cubicBezTo>
                  <a:pt x="1014414" y="196453"/>
                  <a:pt x="1055118" y="189310"/>
                  <a:pt x="1092915" y="192882"/>
                </a:cubicBezTo>
                <a:cubicBezTo>
                  <a:pt x="1197583" y="210741"/>
                  <a:pt x="1247011" y="260747"/>
                  <a:pt x="1270270" y="375047"/>
                </a:cubicBezTo>
                <a:cubicBezTo>
                  <a:pt x="1180139" y="328613"/>
                  <a:pt x="1090008" y="385763"/>
                  <a:pt x="1002784" y="353615"/>
                </a:cubicBezTo>
                <a:cubicBezTo>
                  <a:pt x="979525" y="346472"/>
                  <a:pt x="944635" y="357188"/>
                  <a:pt x="956265" y="396479"/>
                </a:cubicBezTo>
                <a:cubicBezTo>
                  <a:pt x="967894" y="432198"/>
                  <a:pt x="1005692" y="460772"/>
                  <a:pt x="938820" y="453629"/>
                </a:cubicBezTo>
                <a:cubicBezTo>
                  <a:pt x="889393" y="450056"/>
                  <a:pt x="874856" y="407194"/>
                  <a:pt x="860319" y="360759"/>
                </a:cubicBezTo>
                <a:cubicBezTo>
                  <a:pt x="848689" y="335757"/>
                  <a:pt x="816707" y="321469"/>
                  <a:pt x="793447" y="335757"/>
                </a:cubicBezTo>
                <a:cubicBezTo>
                  <a:pt x="764373" y="350044"/>
                  <a:pt x="773095" y="389335"/>
                  <a:pt x="773095" y="417910"/>
                </a:cubicBezTo>
                <a:cubicBezTo>
                  <a:pt x="770187" y="471488"/>
                  <a:pt x="793447" y="496491"/>
                  <a:pt x="834151" y="507206"/>
                </a:cubicBezTo>
                <a:cubicBezTo>
                  <a:pt x="883579" y="521494"/>
                  <a:pt x="933005" y="539354"/>
                  <a:pt x="996969" y="560785"/>
                </a:cubicBezTo>
                <a:cubicBezTo>
                  <a:pt x="927190" y="596503"/>
                  <a:pt x="874856" y="589360"/>
                  <a:pt x="822522" y="560785"/>
                </a:cubicBezTo>
                <a:cubicBezTo>
                  <a:pt x="758558" y="528637"/>
                  <a:pt x="674242" y="485775"/>
                  <a:pt x="621908" y="525066"/>
                </a:cubicBezTo>
                <a:cubicBezTo>
                  <a:pt x="543407" y="582216"/>
                  <a:pt x="479443" y="546497"/>
                  <a:pt x="409664" y="535781"/>
                </a:cubicBezTo>
                <a:cubicBezTo>
                  <a:pt x="264290" y="514350"/>
                  <a:pt x="354422" y="482204"/>
                  <a:pt x="209049" y="464344"/>
                </a:cubicBezTo>
                <a:cubicBezTo>
                  <a:pt x="150900" y="457200"/>
                  <a:pt x="89843" y="428625"/>
                  <a:pt x="5527" y="467916"/>
                </a:cubicBezTo>
                <a:cubicBezTo>
                  <a:pt x="386404" y="675085"/>
                  <a:pt x="566666" y="660797"/>
                  <a:pt x="906838" y="914400"/>
                </a:cubicBezTo>
                <a:cubicBezTo>
                  <a:pt x="892301" y="939404"/>
                  <a:pt x="877764" y="928688"/>
                  <a:pt x="863226" y="925116"/>
                </a:cubicBezTo>
                <a:cubicBezTo>
                  <a:pt x="839967" y="921544"/>
                  <a:pt x="810892" y="907256"/>
                  <a:pt x="805077" y="953691"/>
                </a:cubicBezTo>
                <a:cubicBezTo>
                  <a:pt x="802169" y="989410"/>
                  <a:pt x="819615" y="1007269"/>
                  <a:pt x="848689" y="1010841"/>
                </a:cubicBezTo>
                <a:cubicBezTo>
                  <a:pt x="933005" y="1025129"/>
                  <a:pt x="1008599" y="1075135"/>
                  <a:pt x="1084193" y="1117997"/>
                </a:cubicBezTo>
                <a:cubicBezTo>
                  <a:pt x="1119082" y="1135857"/>
                  <a:pt x="1156879" y="1160860"/>
                  <a:pt x="1142342" y="1225153"/>
                </a:cubicBezTo>
                <a:cubicBezTo>
                  <a:pt x="1113268" y="1243013"/>
                  <a:pt x="1092915" y="1218009"/>
                  <a:pt x="1069655" y="1214438"/>
                </a:cubicBezTo>
                <a:cubicBezTo>
                  <a:pt x="1046396" y="1210866"/>
                  <a:pt x="991154" y="1225153"/>
                  <a:pt x="1005692" y="1235869"/>
                </a:cubicBezTo>
                <a:cubicBezTo>
                  <a:pt x="1072563" y="1275159"/>
                  <a:pt x="950450" y="1371600"/>
                  <a:pt x="1031858" y="1371600"/>
                </a:cubicBezTo>
                <a:cubicBezTo>
                  <a:pt x="1165601" y="1371600"/>
                  <a:pt x="1238288" y="1543050"/>
                  <a:pt x="1366216" y="1546622"/>
                </a:cubicBezTo>
                <a:cubicBezTo>
                  <a:pt x="1386568" y="1546622"/>
                  <a:pt x="1395290" y="1578770"/>
                  <a:pt x="1395290" y="1603772"/>
                </a:cubicBezTo>
                <a:cubicBezTo>
                  <a:pt x="1395290" y="1635920"/>
                  <a:pt x="1374939" y="1639491"/>
                  <a:pt x="1354586" y="1643063"/>
                </a:cubicBezTo>
                <a:cubicBezTo>
                  <a:pt x="1322604" y="1646635"/>
                  <a:pt x="1287715" y="1603772"/>
                  <a:pt x="1247011" y="1664494"/>
                </a:cubicBezTo>
                <a:cubicBezTo>
                  <a:pt x="1322604" y="1700213"/>
                  <a:pt x="1401105" y="1735932"/>
                  <a:pt x="1398198" y="1857375"/>
                </a:cubicBezTo>
                <a:cubicBezTo>
                  <a:pt x="1398198" y="1889523"/>
                  <a:pt x="1430180" y="1903810"/>
                  <a:pt x="1453440" y="1910954"/>
                </a:cubicBezTo>
                <a:cubicBezTo>
                  <a:pt x="1494144" y="1925241"/>
                  <a:pt x="1526126" y="1946673"/>
                  <a:pt x="1549386" y="1993106"/>
                </a:cubicBezTo>
                <a:cubicBezTo>
                  <a:pt x="1549386" y="2003822"/>
                  <a:pt x="1549386" y="2010966"/>
                  <a:pt x="1549386" y="2021681"/>
                </a:cubicBezTo>
                <a:cubicBezTo>
                  <a:pt x="1543571" y="2132410"/>
                  <a:pt x="1485422" y="2128838"/>
                  <a:pt x="1421458" y="2110978"/>
                </a:cubicBezTo>
                <a:cubicBezTo>
                  <a:pt x="1345864" y="2089547"/>
                  <a:pt x="1270270" y="2046685"/>
                  <a:pt x="1188861" y="2085976"/>
                </a:cubicBezTo>
                <a:cubicBezTo>
                  <a:pt x="1302252" y="2139554"/>
                  <a:pt x="1427272" y="2143126"/>
                  <a:pt x="1531941" y="2218135"/>
                </a:cubicBezTo>
                <a:cubicBezTo>
                  <a:pt x="1142342" y="2232422"/>
                  <a:pt x="799262" y="1993106"/>
                  <a:pt x="421293" y="1900238"/>
                </a:cubicBezTo>
                <a:cubicBezTo>
                  <a:pt x="432923" y="1960960"/>
                  <a:pt x="464905" y="1975247"/>
                  <a:pt x="491072" y="1982391"/>
                </a:cubicBezTo>
                <a:cubicBezTo>
                  <a:pt x="630630" y="2028825"/>
                  <a:pt x="752743" y="2121695"/>
                  <a:pt x="880671" y="2200276"/>
                </a:cubicBezTo>
                <a:cubicBezTo>
                  <a:pt x="933005" y="2232422"/>
                  <a:pt x="970802" y="2268142"/>
                  <a:pt x="991154" y="2336007"/>
                </a:cubicBezTo>
                <a:cubicBezTo>
                  <a:pt x="1008599" y="2400300"/>
                  <a:pt x="1043489" y="2428875"/>
                  <a:pt x="1107453" y="2411016"/>
                </a:cubicBezTo>
                <a:cubicBezTo>
                  <a:pt x="1159787" y="2396729"/>
                  <a:pt x="1215029" y="2403873"/>
                  <a:pt x="1270270" y="2411016"/>
                </a:cubicBezTo>
                <a:cubicBezTo>
                  <a:pt x="1331326" y="2418160"/>
                  <a:pt x="1401105" y="2489597"/>
                  <a:pt x="1386568" y="2528889"/>
                </a:cubicBezTo>
                <a:cubicBezTo>
                  <a:pt x="1357494" y="2593182"/>
                  <a:pt x="1308067" y="2561035"/>
                  <a:pt x="1267362" y="2553891"/>
                </a:cubicBezTo>
                <a:cubicBezTo>
                  <a:pt x="1217936" y="2546748"/>
                  <a:pt x="1127805" y="2528889"/>
                  <a:pt x="1127805" y="2536032"/>
                </a:cubicBezTo>
                <a:cubicBezTo>
                  <a:pt x="1095822" y="2696766"/>
                  <a:pt x="1023136" y="2575322"/>
                  <a:pt x="970802" y="2575322"/>
                </a:cubicBezTo>
                <a:cubicBezTo>
                  <a:pt x="921375" y="2575322"/>
                  <a:pt x="871949" y="2557463"/>
                  <a:pt x="825429" y="2543176"/>
                </a:cubicBezTo>
                <a:cubicBezTo>
                  <a:pt x="764373" y="2525316"/>
                  <a:pt x="709132" y="2557463"/>
                  <a:pt x="650982" y="2564607"/>
                </a:cubicBezTo>
                <a:cubicBezTo>
                  <a:pt x="598648" y="2571751"/>
                  <a:pt x="627722" y="2664620"/>
                  <a:pt x="595740" y="2703909"/>
                </a:cubicBezTo>
                <a:cubicBezTo>
                  <a:pt x="589926" y="2714626"/>
                  <a:pt x="584111" y="2714626"/>
                  <a:pt x="578296" y="2714626"/>
                </a:cubicBezTo>
                <a:cubicBezTo>
                  <a:pt x="560851" y="2993232"/>
                  <a:pt x="255568" y="2925366"/>
                  <a:pt x="255568" y="2936081"/>
                </a:cubicBezTo>
                <a:cubicBezTo>
                  <a:pt x="229401" y="2953941"/>
                  <a:pt x="197419" y="2911079"/>
                  <a:pt x="165437" y="2953941"/>
                </a:cubicBezTo>
                <a:cubicBezTo>
                  <a:pt x="302087" y="3150394"/>
                  <a:pt x="511425" y="3196828"/>
                  <a:pt x="697501" y="3343275"/>
                </a:cubicBezTo>
                <a:cubicBezTo>
                  <a:pt x="543407" y="3393282"/>
                  <a:pt x="453275" y="3221832"/>
                  <a:pt x="339884" y="3243263"/>
                </a:cubicBezTo>
                <a:cubicBezTo>
                  <a:pt x="284643" y="3296842"/>
                  <a:pt x="450368" y="3382566"/>
                  <a:pt x="290458" y="3407569"/>
                </a:cubicBezTo>
                <a:cubicBezTo>
                  <a:pt x="360236" y="3454004"/>
                  <a:pt x="409664" y="3500439"/>
                  <a:pt x="459090" y="3554016"/>
                </a:cubicBezTo>
                <a:cubicBezTo>
                  <a:pt x="543407" y="3650457"/>
                  <a:pt x="560851" y="3714751"/>
                  <a:pt x="520147" y="3843338"/>
                </a:cubicBezTo>
                <a:cubicBezTo>
                  <a:pt x="493979" y="3929063"/>
                  <a:pt x="456183" y="4007645"/>
                  <a:pt x="491072" y="4107657"/>
                </a:cubicBezTo>
                <a:cubicBezTo>
                  <a:pt x="514332" y="4175522"/>
                  <a:pt x="505609" y="4221957"/>
                  <a:pt x="418386" y="4189810"/>
                </a:cubicBezTo>
                <a:cubicBezTo>
                  <a:pt x="325347" y="4157663"/>
                  <a:pt x="290458" y="4218386"/>
                  <a:pt x="313718" y="4339829"/>
                </a:cubicBezTo>
                <a:cubicBezTo>
                  <a:pt x="328254" y="4418410"/>
                  <a:pt x="313718" y="4443413"/>
                  <a:pt x="249753" y="4432698"/>
                </a:cubicBezTo>
                <a:cubicBezTo>
                  <a:pt x="179975" y="4421982"/>
                  <a:pt x="113103" y="4371976"/>
                  <a:pt x="25879" y="4396979"/>
                </a:cubicBezTo>
                <a:cubicBezTo>
                  <a:pt x="95658" y="4539854"/>
                  <a:pt x="243939" y="4496991"/>
                  <a:pt x="325347" y="4632722"/>
                </a:cubicBezTo>
                <a:cubicBezTo>
                  <a:pt x="229401" y="4632722"/>
                  <a:pt x="153807" y="4632722"/>
                  <a:pt x="84029" y="4604147"/>
                </a:cubicBezTo>
                <a:cubicBezTo>
                  <a:pt x="54954" y="4593433"/>
                  <a:pt x="22972" y="4579145"/>
                  <a:pt x="5527" y="4622007"/>
                </a:cubicBezTo>
                <a:cubicBezTo>
                  <a:pt x="-14826" y="4672014"/>
                  <a:pt x="25879" y="4689872"/>
                  <a:pt x="49139" y="4697016"/>
                </a:cubicBezTo>
                <a:cubicBezTo>
                  <a:pt x="116011" y="4722019"/>
                  <a:pt x="168344" y="4779170"/>
                  <a:pt x="226494" y="4825604"/>
                </a:cubicBezTo>
                <a:cubicBezTo>
                  <a:pt x="351514" y="4925616"/>
                  <a:pt x="488165" y="5011341"/>
                  <a:pt x="592833" y="5175647"/>
                </a:cubicBezTo>
                <a:cubicBezTo>
                  <a:pt x="461997" y="5132785"/>
                  <a:pt x="363144" y="5032772"/>
                  <a:pt x="238123" y="5014913"/>
                </a:cubicBezTo>
                <a:cubicBezTo>
                  <a:pt x="345700" y="5164932"/>
                  <a:pt x="482350" y="5264944"/>
                  <a:pt x="610278" y="5375673"/>
                </a:cubicBezTo>
                <a:cubicBezTo>
                  <a:pt x="648075" y="5407819"/>
                  <a:pt x="685872" y="5429250"/>
                  <a:pt x="691686" y="5497116"/>
                </a:cubicBezTo>
                <a:cubicBezTo>
                  <a:pt x="709132" y="5629276"/>
                  <a:pt x="755650" y="5736432"/>
                  <a:pt x="860319" y="5793582"/>
                </a:cubicBezTo>
                <a:cubicBezTo>
                  <a:pt x="860319" y="5793582"/>
                  <a:pt x="854504" y="5815013"/>
                  <a:pt x="851597" y="5825729"/>
                </a:cubicBezTo>
                <a:cubicBezTo>
                  <a:pt x="787632" y="5829301"/>
                  <a:pt x="738206" y="5750720"/>
                  <a:pt x="659704" y="5779295"/>
                </a:cubicBezTo>
                <a:cubicBezTo>
                  <a:pt x="738206" y="5886451"/>
                  <a:pt x="802169" y="5979319"/>
                  <a:pt x="909746" y="6029326"/>
                </a:cubicBezTo>
                <a:cubicBezTo>
                  <a:pt x="996969" y="6068616"/>
                  <a:pt x="1104545" y="6093620"/>
                  <a:pt x="1168509" y="6222207"/>
                </a:cubicBezTo>
                <a:cubicBezTo>
                  <a:pt x="1095822" y="6247210"/>
                  <a:pt x="1040581" y="6215063"/>
                  <a:pt x="985339" y="6193632"/>
                </a:cubicBezTo>
                <a:cubicBezTo>
                  <a:pt x="901023" y="6157913"/>
                  <a:pt x="816707" y="6118623"/>
                  <a:pt x="732391" y="6082904"/>
                </a:cubicBezTo>
                <a:cubicBezTo>
                  <a:pt x="700408" y="6068616"/>
                  <a:pt x="665519" y="6061472"/>
                  <a:pt x="645167" y="6125766"/>
                </a:cubicBezTo>
                <a:cubicBezTo>
                  <a:pt x="752743" y="6140053"/>
                  <a:pt x="816707" y="6225779"/>
                  <a:pt x="883579" y="6307932"/>
                </a:cubicBezTo>
                <a:cubicBezTo>
                  <a:pt x="921375" y="6354366"/>
                  <a:pt x="953358" y="6415088"/>
                  <a:pt x="1020229" y="6393657"/>
                </a:cubicBezTo>
                <a:cubicBezTo>
                  <a:pt x="1055118" y="6382942"/>
                  <a:pt x="1078378" y="6415088"/>
                  <a:pt x="1075471" y="6457950"/>
                </a:cubicBezTo>
                <a:cubicBezTo>
                  <a:pt x="1060933" y="6607970"/>
                  <a:pt x="1145250" y="6657976"/>
                  <a:pt x="1232473" y="6686551"/>
                </a:cubicBezTo>
                <a:cubicBezTo>
                  <a:pt x="1360401" y="6729413"/>
                  <a:pt x="1473792" y="6815138"/>
                  <a:pt x="1592997" y="6886576"/>
                </a:cubicBezTo>
                <a:lnTo>
                  <a:pt x="5511704" y="6886576"/>
                </a:lnTo>
                <a:close/>
              </a:path>
            </a:pathLst>
          </a:custGeom>
          <a:solidFill>
            <a:srgbClr val="C6969C"/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7AD566-E999-2DDE-69A1-701A506216C7}"/>
              </a:ext>
            </a:extLst>
          </p:cNvPr>
          <p:cNvSpPr txBox="1"/>
          <p:nvPr/>
        </p:nvSpPr>
        <p:spPr>
          <a:xfrm>
            <a:off x="448147" y="1176951"/>
            <a:ext cx="198002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dirty="0"/>
              <a:t>FIRE BASE</a:t>
            </a:r>
          </a:p>
        </p:txBody>
      </p:sp>
      <p:pic>
        <p:nvPicPr>
          <p:cNvPr id="2" name="firebase">
            <a:hlinkClick r:id="" action="ppaction://media"/>
            <a:extLst>
              <a:ext uri="{FF2B5EF4-FFF2-40B4-BE49-F238E27FC236}">
                <a16:creationId xmlns:a16="http://schemas.microsoft.com/office/drawing/2014/main" id="{E46A916C-D10E-BA3C-3715-804CC322C5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92112" y="-887240"/>
            <a:ext cx="9699888" cy="77452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0653B5-072F-19C2-8D31-6DFD991E358C}"/>
              </a:ext>
            </a:extLst>
          </p:cNvPr>
          <p:cNvSpPr txBox="1"/>
          <p:nvPr/>
        </p:nvSpPr>
        <p:spPr>
          <a:xfrm>
            <a:off x="587608" y="1946495"/>
            <a:ext cx="17011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/>
              <a:t>작동 영상</a:t>
            </a:r>
          </a:p>
        </p:txBody>
      </p:sp>
    </p:spTree>
    <p:extLst>
      <p:ext uri="{BB962C8B-B14F-4D97-AF65-F5344CB8AC3E}">
        <p14:creationId xmlns:p14="http://schemas.microsoft.com/office/powerpoint/2010/main" val="1751625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96C8D27-91F1-FB05-E94F-D4234AE08E07}"/>
              </a:ext>
            </a:extLst>
          </p:cNvPr>
          <p:cNvSpPr txBox="1"/>
          <p:nvPr/>
        </p:nvSpPr>
        <p:spPr>
          <a:xfrm>
            <a:off x="232288" y="959667"/>
            <a:ext cx="199176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/>
              <a:t>작동 영상</a:t>
            </a:r>
          </a:p>
        </p:txBody>
      </p:sp>
      <p:pic>
        <p:nvPicPr>
          <p:cNvPr id="5" name=".기말">
            <a:hlinkClick r:id="" action="ppaction://media"/>
            <a:extLst>
              <a:ext uri="{FF2B5EF4-FFF2-40B4-BE49-F238E27FC236}">
                <a16:creationId xmlns:a16="http://schemas.microsoft.com/office/drawing/2014/main" id="{9A45CC73-1172-9D5B-7021-D9D579608D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55417" y="0"/>
            <a:ext cx="3086100" cy="63817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D89E42-A88F-4CC7-0669-D242069B7FE9}"/>
              </a:ext>
            </a:extLst>
          </p:cNvPr>
          <p:cNvSpPr txBox="1"/>
          <p:nvPr/>
        </p:nvSpPr>
        <p:spPr>
          <a:xfrm>
            <a:off x="232289" y="405669"/>
            <a:ext cx="19917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/>
              <a:t>앱 </a:t>
            </a:r>
            <a:r>
              <a:rPr lang="ko-KR" altLang="en-US" sz="3000" dirty="0" err="1"/>
              <a:t>인벤터</a:t>
            </a:r>
            <a:endParaRPr lang="ko-KR" altLang="en-US" sz="3000" dirty="0"/>
          </a:p>
        </p:txBody>
      </p:sp>
    </p:spTree>
    <p:extLst>
      <p:ext uri="{BB962C8B-B14F-4D97-AF65-F5344CB8AC3E}">
        <p14:creationId xmlns:p14="http://schemas.microsoft.com/office/powerpoint/2010/main" val="986353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8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rushVTI">
  <a:themeElements>
    <a:clrScheme name="AnalogousFromLightSeedLeftStep">
      <a:dk1>
        <a:srgbClr val="000000"/>
      </a:dk1>
      <a:lt1>
        <a:srgbClr val="FFFFFF"/>
      </a:lt1>
      <a:dk2>
        <a:srgbClr val="243541"/>
      </a:dk2>
      <a:lt2>
        <a:srgbClr val="E2E8E7"/>
      </a:lt2>
      <a:accent1>
        <a:srgbClr val="C6969C"/>
      </a:accent1>
      <a:accent2>
        <a:srgbClr val="BA7F9F"/>
      </a:accent2>
      <a:accent3>
        <a:srgbClr val="C492C2"/>
      </a:accent3>
      <a:accent4>
        <a:srgbClr val="A47FBA"/>
      </a:accent4>
      <a:accent5>
        <a:srgbClr val="A096C6"/>
      </a:accent5>
      <a:accent6>
        <a:srgbClr val="7F8BBA"/>
      </a:accent6>
      <a:hlink>
        <a:srgbClr val="568E87"/>
      </a:hlink>
      <a:folHlink>
        <a:srgbClr val="7F7F7F"/>
      </a:folHlink>
    </a:clrScheme>
    <a:fontScheme name="Custom 3">
      <a:majorFont>
        <a:latin typeface="Microsoft GothicNeo"/>
        <a:ea typeface=""/>
        <a:cs typeface=""/>
      </a:majorFont>
      <a:minorFont>
        <a:latin typeface="Microsoft GothicNe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AppVersion>12.000</AppVersion>
  <Characters>0</Characters>
  <CharactersWithSpaces>0</CharactersWithSpaces>
  <DocSecurity>0</DocSecurity>
  <HyperlinksChanged>false</HyperlinksChanged>
  <Lines>0</Lines>
  <LinksUpToDate>false</LinksUpToDate>
  <Pages>10</Pages>
  <Paragraphs>20</Paragraphs>
  <Words>48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용우 최</dc:creator>
  <cp:lastModifiedBy>guestd221990f93d8a91ff3f3cc415b788130</cp:lastModifiedBy>
  <dcterms:modified xsi:type="dcterms:W3CDTF">2024-12-08T04:37:53Z</dcterms:modified>
</cp:coreProperties>
</file>

<file path=docProps/thumbnail.jpeg>
</file>